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2"/>
  </p:handoutMasterIdLst>
  <p:sldIdLst>
    <p:sldId id="256" r:id="rId2"/>
    <p:sldId id="257" r:id="rId3"/>
    <p:sldId id="259" r:id="rId4"/>
    <p:sldId id="260" r:id="rId5"/>
    <p:sldId id="262" r:id="rId6"/>
    <p:sldId id="263" r:id="rId7"/>
    <p:sldId id="265" r:id="rId8"/>
    <p:sldId id="286" r:id="rId9"/>
    <p:sldId id="287" r:id="rId10"/>
    <p:sldId id="288" r:id="rId11"/>
    <p:sldId id="267" r:id="rId12"/>
    <p:sldId id="268" r:id="rId13"/>
    <p:sldId id="269" r:id="rId14"/>
    <p:sldId id="271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9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28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626BE-9012-4A67-B348-B3D84305413C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06979-AEAF-4C0A-BCCA-BE4702DAD3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472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vkWuykbZu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sz="2200" b="1" dirty="0" smtClean="0">
                <a:latin typeface="DevLys 010" pitchFamily="2" charset="0"/>
              </a:rPr>
              <a:t/>
            </a:r>
            <a:br>
              <a:rPr lang="en-US" sz="2200" b="1" dirty="0" smtClean="0">
                <a:latin typeface="DevLys 010" pitchFamily="2" charset="0"/>
              </a:rPr>
            </a:br>
            <a:r>
              <a:rPr lang="en-US" dirty="0" smtClean="0"/>
              <a:t>(OLIN)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6000" b="1" dirty="0" err="1" smtClean="0">
                <a:latin typeface="DevLys 010" pitchFamily="2" charset="0"/>
              </a:rPr>
              <a:t>izf'k</a:t>
            </a:r>
            <a:r>
              <a:rPr lang="en-US" sz="6000" b="1" dirty="0" smtClean="0">
                <a:latin typeface="DevLys 010" pitchFamily="2" charset="0"/>
              </a:rPr>
              <a:t>{</a:t>
            </a:r>
            <a:r>
              <a:rPr lang="en-US" sz="6000" b="1" dirty="0" err="1" smtClean="0">
                <a:latin typeface="DevLys 010" pitchFamily="2" charset="0"/>
              </a:rPr>
              <a:t>k.k</a:t>
            </a:r>
            <a:r>
              <a:rPr lang="en-US" sz="6000" b="1" dirty="0" smtClean="0">
                <a:latin typeface="DevLys 010" pitchFamily="2" charset="0"/>
              </a:rPr>
              <a:t/>
            </a:r>
            <a:br>
              <a:rPr lang="en-US" sz="6000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lEHkkfor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¼uoEcj &amp; </a:t>
            </a:r>
            <a:r>
              <a:rPr lang="en-US" b="1" dirty="0" err="1" smtClean="0">
                <a:latin typeface="DevLys 010" pitchFamily="2" charset="0"/>
              </a:rPr>
              <a:t>fnlEcj</a:t>
            </a:r>
            <a:r>
              <a:rPr lang="en-US" b="1" dirty="0" smtClean="0">
                <a:latin typeface="DevLys 010" pitchFamily="2" charset="0"/>
              </a:rPr>
              <a:t> 2017</a:t>
            </a:r>
            <a:r>
              <a:rPr lang="en-US" b="1" dirty="0" smtClean="0">
                <a:latin typeface="DevLys 010" pitchFamily="2" charset="0"/>
              </a:rPr>
              <a:t>½</a:t>
            </a:r>
            <a:r>
              <a:rPr lang="en-US" sz="4900" b="1" dirty="0" smtClean="0"/>
              <a:t/>
            </a:r>
            <a:br>
              <a:rPr lang="en-US" sz="4900" b="1" dirty="0" smtClean="0"/>
            </a:b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 descr="Logo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304800"/>
            <a:ext cx="2667000" cy="1695780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286000" y="19050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izkOk</a:t>
            </a:r>
            <a:r>
              <a:rPr lang="en-US" sz="5400" b="1" dirty="0" smtClean="0">
                <a:latin typeface="DevLys 010" pitchFamily="2" charset="0"/>
              </a:rPr>
              <a:t>/</a:t>
            </a:r>
            <a:r>
              <a:rPr lang="en-US" sz="5400" b="1" dirty="0" err="1" smtClean="0">
                <a:latin typeface="DevLys 010" pitchFamily="2" charset="0"/>
              </a:rPr>
              <a:t>kku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;k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2800" dirty="0"/>
              <a:t>RO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le{k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>
                <a:latin typeface="DevLys 010" pitchFamily="2" charset="0"/>
              </a:rPr>
              <a:t>Fkkor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izHkko'khy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½ ,</a:t>
            </a:r>
            <a:r>
              <a:rPr lang="en-US" dirty="0" err="1">
                <a:latin typeface="DevLys 010" pitchFamily="2" charset="0"/>
              </a:rPr>
              <a:t>fIyds'ku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</a:t>
            </a:r>
            <a:r>
              <a:rPr lang="en-US" dirty="0">
                <a:latin typeface="DevLys 010" pitchFamily="2" charset="0"/>
              </a:rPr>
              <a:t>/;e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Hkjus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vfrfjDr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lqfo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b="1" dirty="0" smtClean="0">
                <a:latin typeface="DevLys 010" pitchFamily="2" charset="0"/>
              </a:rPr>
              <a:t>;g </a:t>
            </a:r>
            <a:r>
              <a:rPr lang="en-US" b="1" dirty="0" err="1" smtClean="0">
                <a:latin typeface="DevLys 010" pitchFamily="2" charset="0"/>
              </a:rPr>
              <a:t>O;oLFkk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vfuok;Z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LosPNk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ykHk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mBk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Concept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OLIN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fIyds'ku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</a:t>
            </a:r>
            <a:r>
              <a:rPr lang="en-US" dirty="0">
                <a:latin typeface="DevLys 010" pitchFamily="2" charset="0"/>
              </a:rPr>
              <a:t>/;e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Lo;a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vFkok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lqfo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½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blds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lcfeV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QkbZuy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iwfrZ;k</a:t>
            </a:r>
            <a:r>
              <a:rPr lang="en-US" dirty="0">
                <a:latin typeface="DevLys 010" pitchFamily="2" charset="0"/>
              </a:rPr>
              <a:t>¡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vko';d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layXu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fQj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le;kof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RO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le{k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smtClean="0"/>
              <a:t>RO</a:t>
            </a:r>
            <a:r>
              <a:rPr lang="en-US" dirty="0" smtClean="0"/>
              <a:t> </a:t>
            </a:r>
            <a:r>
              <a:rPr lang="en-US" dirty="0" smtClean="0">
                <a:latin typeface="DevLys 010" pitchFamily="2" charset="0"/>
              </a:rPr>
              <a:t>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dsoy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OLIN</a:t>
            </a:r>
            <a:r>
              <a:rPr lang="en-US" dirty="0"/>
              <a:t> </a:t>
            </a:r>
            <a:r>
              <a:rPr lang="en-US" dirty="0" err="1">
                <a:latin typeface="DevLys 010" pitchFamily="2" charset="0"/>
              </a:rPr>
              <a:t>fopkj.k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tk;saxs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mUgsa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le;kof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le{k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gksas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fujLr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tk;saxs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OLIN</a:t>
            </a:r>
            <a:r>
              <a:rPr lang="en-US" b="1" dirty="0" smtClean="0"/>
              <a:t> </a:t>
            </a:r>
            <a:r>
              <a:rPr lang="en-US" b="1" dirty="0" smtClean="0">
                <a:latin typeface="DevLys 010" pitchFamily="2" charset="0"/>
              </a:rPr>
              <a:t>&amp; </a:t>
            </a:r>
            <a:r>
              <a:rPr lang="en-US" b="1" dirty="0" err="1" smtClean="0">
                <a:latin typeface="DevLys 010" pitchFamily="2" charset="0"/>
              </a:rPr>
              <a:t>YkkHk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;</a:t>
            </a:r>
            <a:r>
              <a:rPr lang="en-US" sz="3600" dirty="0" err="1">
                <a:latin typeface="DevLys 010" pitchFamily="2" charset="0"/>
              </a:rPr>
              <a:t>wfud</a:t>
            </a:r>
            <a:r>
              <a:rPr lang="en-US" sz="3600" dirty="0">
                <a:latin typeface="DevLys 010" pitchFamily="2" charset="0"/>
              </a:rPr>
              <a:t> ;</a:t>
            </a:r>
            <a:r>
              <a:rPr lang="en-US" sz="3600" dirty="0" err="1">
                <a:latin typeface="DevLys 010" pitchFamily="2" charset="0"/>
              </a:rPr>
              <a:t>wtj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vdkÅ¡V</a:t>
            </a:r>
            <a:endParaRPr lang="en-US" sz="3600" dirty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pkSchlksa</a:t>
            </a:r>
            <a:r>
              <a:rPr lang="en-US" sz="3600" dirty="0" smtClean="0">
                <a:latin typeface="DevLys 010" pitchFamily="2" charset="0"/>
              </a:rPr>
              <a:t> ?</a:t>
            </a:r>
            <a:r>
              <a:rPr lang="en-US" sz="3600" dirty="0" err="1" smtClean="0">
                <a:latin typeface="DevLys 010" pitchFamily="2" charset="0"/>
              </a:rPr>
              <a:t>k.Vs</a:t>
            </a:r>
            <a:r>
              <a:rPr lang="en-US" sz="3600" dirty="0" smtClean="0">
                <a:latin typeface="DevLys 010" pitchFamily="2" charset="0"/>
              </a:rPr>
              <a:t> ¼fnu&amp;jkr½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lgt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ljy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ikjn'khZ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izfØ;k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r>
              <a:rPr lang="en-US" sz="3600" dirty="0">
                <a:latin typeface="DevLys 010" pitchFamily="2" charset="0"/>
              </a:rPr>
              <a:t>=</a:t>
            </a:r>
            <a:r>
              <a:rPr lang="en-US" sz="3600" dirty="0" err="1">
                <a:latin typeface="DevLys 010" pitchFamily="2" charset="0"/>
              </a:rPr>
              <a:t>qfV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jfgr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-</a:t>
            </a:r>
            <a:endParaRPr lang="en-US" sz="3600" dirty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vksOgj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jkbZfVax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viBuh;rk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otg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fujLr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vk'kadk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lekfIr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OLIN</a:t>
            </a:r>
            <a:r>
              <a:rPr lang="en-US" b="1" dirty="0" smtClean="0"/>
              <a:t> </a:t>
            </a:r>
            <a:r>
              <a:rPr lang="en-US" b="1" dirty="0" smtClean="0">
                <a:latin typeface="DevLys 010" pitchFamily="2" charset="0"/>
              </a:rPr>
              <a:t>&amp; </a:t>
            </a:r>
            <a:r>
              <a:rPr lang="en-US" b="1" dirty="0" err="1" smtClean="0">
                <a:latin typeface="DevLys 010" pitchFamily="2" charset="0"/>
              </a:rPr>
              <a:t>YkkHk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257800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latin typeface="DevLys 010" pitchFamily="2" charset="0"/>
              </a:rPr>
              <a:t>nLrkost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viyksM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lqfo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&amp; </a:t>
            </a:r>
            <a:r>
              <a:rPr lang="en-US" sz="3600" dirty="0" err="1" smtClean="0">
                <a:latin typeface="DevLys 010" pitchFamily="2" charset="0"/>
              </a:rPr>
              <a:t>nLrkostksa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dVus&amp;QVus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xqe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fujLr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[</a:t>
            </a:r>
            <a:r>
              <a:rPr lang="en-US" sz="3600" dirty="0" err="1" smtClean="0">
                <a:latin typeface="DevLys 010" pitchFamily="2" charset="0"/>
              </a:rPr>
              <a:t>krjk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lekIr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r>
              <a:rPr lang="en-US" sz="3600" dirty="0" err="1" smtClean="0">
                <a:latin typeface="DevLys 010" pitchFamily="2" charset="0"/>
              </a:rPr>
              <a:t>pSdfyLV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feyku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</a:t>
            </a:r>
            <a:r>
              <a:rPr lang="en-US" sz="3600" b="1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O;; </a:t>
            </a:r>
            <a:r>
              <a:rPr lang="en-US" sz="3600" dirty="0" err="1" smtClean="0">
                <a:latin typeface="DevLys 010" pitchFamily="2" charset="0"/>
              </a:rPr>
              <a:t>ys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izLrqr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>
                <a:latin typeface="DevLys 010" pitchFamily="2" charset="0"/>
              </a:rPr>
              <a:t>-</a:t>
            </a:r>
          </a:p>
          <a:p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izLrqfrdj.k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okilh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izrhd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fpUg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vkoaVu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tkudkjh</a:t>
            </a:r>
            <a:r>
              <a:rPr lang="en-US" sz="3600" dirty="0"/>
              <a:t> </a:t>
            </a:r>
            <a:r>
              <a:rPr lang="en-US" sz="3600" dirty="0" smtClean="0"/>
              <a:t> </a:t>
            </a:r>
            <a:r>
              <a:rPr lang="en-US" dirty="0" smtClean="0"/>
              <a:t>SMS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</a:t>
            </a:r>
            <a:r>
              <a:rPr lang="en-US" sz="3600" dirty="0">
                <a:latin typeface="DevLys 010" pitchFamily="2" charset="0"/>
              </a:rPr>
              <a:t>/;e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MkVkcsl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endParaRPr lang="en-US" sz="14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>;</a:t>
            </a:r>
            <a:r>
              <a:rPr lang="en-US" sz="3200" b="1" dirty="0" err="1" smtClean="0">
                <a:latin typeface="DevLys 010" pitchFamily="2" charset="0"/>
              </a:rPr>
              <a:t>wtj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vdkÅ¡V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vH;FkhZ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200" b="1" dirty="0" err="1" smtClean="0">
                <a:latin typeface="DevLys 010" pitchFamily="2" charset="0"/>
              </a:rPr>
              <a:t>izkIr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gksus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okys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fu;e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vkSj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funsZ'k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52578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¼</a:t>
            </a:r>
            <a:r>
              <a:rPr lang="en-US" sz="2800" dirty="0"/>
              <a:t>PDF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>
                <a:latin typeface="DevLys 010" pitchFamily="2" charset="0"/>
              </a:rPr>
              <a:t>e/;</a:t>
            </a:r>
            <a:r>
              <a:rPr lang="en-US" dirty="0" err="1">
                <a:latin typeface="DevLys 010" pitchFamily="2" charset="0"/>
              </a:rPr>
              <a:t>izns'k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LFkkuh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¼fuokZpu </a:t>
            </a:r>
            <a:r>
              <a:rPr lang="en-US" dirty="0" err="1">
                <a:latin typeface="DevLys 010" pitchFamily="2" charset="0"/>
              </a:rPr>
              <a:t>vijk</a:t>
            </a:r>
            <a:r>
              <a:rPr lang="en-US" dirty="0">
                <a:latin typeface="DevLys 010" pitchFamily="2" charset="0"/>
              </a:rPr>
              <a:t>/k½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] 1964 ¼</a:t>
            </a:r>
            <a:r>
              <a:rPr lang="en-US" sz="2800" dirty="0"/>
              <a:t>PDF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ekxZnf'kZdk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ekxZnf'kZdk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vkn'kZ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vkpj.k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lafgrk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bZ-Ogh-,e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gw</a:t>
            </a:r>
            <a:r>
              <a:rPr lang="en-US" dirty="0">
                <a:latin typeface="DevLys 010" pitchFamily="2" charset="0"/>
              </a:rPr>
              <a:t>¡ ¼</a:t>
            </a:r>
            <a:r>
              <a:rPr lang="en-US" dirty="0" smtClean="0">
                <a:latin typeface="DevLys 010" pitchFamily="2" charset="0"/>
              </a:rPr>
              <a:t>ekxZnf'kZdk½-</a:t>
            </a:r>
          </a:p>
          <a:p>
            <a:pPr algn="just"/>
            <a:r>
              <a:rPr lang="en-US" dirty="0">
                <a:latin typeface="DevLys 010" pitchFamily="2" charset="0"/>
              </a:rPr>
              <a:t>'</a:t>
            </a:r>
            <a:r>
              <a:rPr lang="en-US" dirty="0" err="1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funsZ'k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24400" y="1600200"/>
            <a:ext cx="38100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ikfydk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fuokZpu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O;;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izLrqr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lEca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funsZ'k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ikfydk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O;;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jftLVj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vfHkdÙkkZvksa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ekxZnf'kZdk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erx.kuk dh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izfØ;k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ekxZnf'kZdk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x.ku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vfHkdÙkkZvksa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ekxZnf'kZdk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ikydk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drZO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=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tkjh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lEca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funsZ'k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vk;ksx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egRoiw.kZ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funsZ'k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fizUV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¼iz:Ik ,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ifjf'k"V½-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>;</a:t>
            </a:r>
            <a:r>
              <a:rPr lang="en-US" sz="3200" b="1" dirty="0" err="1" smtClean="0">
                <a:latin typeface="DevLys 010" pitchFamily="2" charset="0"/>
              </a:rPr>
              <a:t>wtj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vdkÅ¡V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vH;FkhZ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200" b="1" dirty="0" err="1" smtClean="0">
                <a:latin typeface="DevLys 010" pitchFamily="2" charset="0"/>
              </a:rPr>
              <a:t>izkIr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gksus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okyh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fo'ks"k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tkudkfj;k</a:t>
            </a:r>
            <a:r>
              <a:rPr lang="en-US" sz="3200" b="1" dirty="0" smtClean="0">
                <a:latin typeface="DevLys 010" pitchFamily="2" charset="0"/>
              </a:rPr>
              <a:t>¡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pPr lvl="0"/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½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tkfr</a:t>
            </a:r>
            <a:r>
              <a:rPr lang="en-US" dirty="0">
                <a:latin typeface="DevLys 010" pitchFamily="2" charset="0"/>
              </a:rPr>
              <a:t> izek.ki= dh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yM+us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ernku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dsUnzokj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erksa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foftr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dh ?</a:t>
            </a:r>
            <a:r>
              <a:rPr lang="en-US" dirty="0" err="1">
                <a:latin typeface="DevLys 010" pitchFamily="2" charset="0"/>
              </a:rPr>
              <a:t>kks"k.kk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izek.ki</a:t>
            </a:r>
            <a:r>
              <a:rPr lang="en-US" dirty="0" smtClean="0">
                <a:latin typeface="DevLys 010" pitchFamily="2" charset="0"/>
              </a:rPr>
              <a:t>=-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OLIN </a:t>
            </a:r>
            <a:r>
              <a:rPr lang="en-US" b="1" dirty="0" err="1" smtClean="0">
                <a:latin typeface="DevLys 010" pitchFamily="2" charset="0"/>
              </a:rPr>
              <a:t>dgk</a:t>
            </a:r>
            <a:r>
              <a:rPr lang="en-US" b="1" dirty="0" smtClean="0">
                <a:latin typeface="DevLys 010" pitchFamily="2" charset="0"/>
              </a:rPr>
              <a:t>¡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ldsxk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1-	</a:t>
            </a:r>
            <a:r>
              <a:rPr lang="en-US" sz="3800" dirty="0" err="1" smtClean="0">
                <a:latin typeface="DevLys 010" pitchFamily="2" charset="0"/>
              </a:rPr>
              <a:t>futh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dEI;wVj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vFkok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ysiVkWi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2-	</a:t>
            </a:r>
            <a:r>
              <a:rPr lang="en-US" sz="3300" dirty="0" smtClean="0"/>
              <a:t>RO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dk;kZy</a:t>
            </a:r>
            <a:r>
              <a:rPr lang="en-US" sz="3800" dirty="0" smtClean="0">
                <a:latin typeface="DevLys 010" pitchFamily="2" charset="0"/>
              </a:rPr>
              <a:t>; </a:t>
            </a:r>
            <a:r>
              <a:rPr lang="en-US" sz="3800" dirty="0" err="1" smtClean="0">
                <a:latin typeface="DevLys 010" pitchFamily="2" charset="0"/>
              </a:rPr>
              <a:t>esa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LFkkfir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lqfo</a:t>
            </a:r>
            <a:r>
              <a:rPr lang="en-US" sz="3800" dirty="0" smtClean="0">
                <a:latin typeface="DevLys 010" pitchFamily="2" charset="0"/>
              </a:rPr>
              <a:t>/</a:t>
            </a:r>
            <a:r>
              <a:rPr lang="en-US" sz="3800" dirty="0" err="1" smtClean="0">
                <a:latin typeface="DevLys 010" pitchFamily="2" charset="0"/>
              </a:rPr>
              <a:t>kk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dsUnz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3-	e/;</a:t>
            </a:r>
            <a:r>
              <a:rPr lang="en-US" sz="3800" dirty="0" err="1" smtClean="0">
                <a:latin typeface="DevLys 010" pitchFamily="2" charset="0"/>
              </a:rPr>
              <a:t>izns'k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vkWuykbZu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fd;ksLd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4-	</a:t>
            </a:r>
            <a:r>
              <a:rPr lang="en-US" sz="3800" dirty="0" err="1" smtClean="0">
                <a:latin typeface="DevLys 010" pitchFamily="2" charset="0"/>
              </a:rPr>
              <a:t>yksdlsok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dsUnz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5-	</a:t>
            </a:r>
            <a:r>
              <a:rPr lang="en-US" sz="3800" dirty="0" err="1" smtClean="0">
                <a:latin typeface="DevLys 010" pitchFamily="2" charset="0"/>
              </a:rPr>
              <a:t>futh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lkbZcj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dSQs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sz="2400" dirty="0" smtClean="0">
              <a:latin typeface="DevLys 010" pitchFamily="2" charset="0"/>
            </a:endParaRPr>
          </a:p>
          <a:p>
            <a:pPr lvl="0" algn="just"/>
            <a:r>
              <a:rPr lang="en-US" sz="3800" b="1" dirty="0" err="1" smtClean="0">
                <a:latin typeface="DevLys 010" pitchFamily="2" charset="0"/>
              </a:rPr>
              <a:t>vk;ksx</a:t>
            </a:r>
            <a:r>
              <a:rPr lang="en-US" sz="3800" b="1" dirty="0" smtClean="0">
                <a:latin typeface="DevLys 010" pitchFamily="2" charset="0"/>
              </a:rPr>
              <a:t> dh </a:t>
            </a:r>
            <a:r>
              <a:rPr lang="en-US" sz="3800" b="1" dirty="0" err="1" smtClean="0">
                <a:latin typeface="DevLys 010" pitchFamily="2" charset="0"/>
              </a:rPr>
              <a:t>osclkbZV</a:t>
            </a:r>
            <a:r>
              <a:rPr lang="en-US" sz="3800" b="1" dirty="0" smtClean="0"/>
              <a:t> </a:t>
            </a:r>
            <a:r>
              <a:rPr lang="en-US" sz="3500" b="1" dirty="0" smtClean="0"/>
              <a:t>www.mplocalelection.gov.in</a:t>
            </a:r>
            <a:r>
              <a:rPr lang="en-US" sz="3800" b="1" dirty="0" smtClean="0"/>
              <a:t> </a:t>
            </a:r>
            <a:r>
              <a:rPr lang="en-US" sz="3800" b="1" dirty="0" err="1" smtClean="0">
                <a:latin typeface="DevLys 010" pitchFamily="2" charset="0"/>
              </a:rPr>
              <a:t>ij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fyad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miyC</a:t>
            </a:r>
            <a:r>
              <a:rPr lang="en-US" sz="3800" b="1" dirty="0" smtClean="0">
                <a:latin typeface="DevLys 010" pitchFamily="2" charset="0"/>
              </a:rPr>
              <a:t>/k-</a:t>
            </a:r>
          </a:p>
          <a:p>
            <a:pPr lvl="0" algn="just"/>
            <a:r>
              <a:rPr lang="en-US" sz="3300" b="1" dirty="0" smtClean="0"/>
              <a:t>OLIN</a:t>
            </a:r>
            <a:r>
              <a:rPr lang="en-US" sz="3800" b="1" dirty="0" smtClean="0">
                <a:latin typeface="DevLys 010" pitchFamily="2" charset="0"/>
              </a:rPr>
              <a:t> ,</a:t>
            </a:r>
            <a:r>
              <a:rPr lang="en-US" sz="3800" b="1" dirty="0" err="1" smtClean="0">
                <a:latin typeface="DevLys 010" pitchFamily="2" charset="0"/>
              </a:rPr>
              <a:t>fIyds'ku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dk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mi;ksx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djus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ds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fy</a:t>
            </a:r>
            <a:r>
              <a:rPr lang="en-US" sz="3800" b="1" dirty="0" smtClean="0">
                <a:latin typeface="DevLys 010" pitchFamily="2" charset="0"/>
              </a:rPr>
              <a:t>, </a:t>
            </a:r>
            <a:r>
              <a:rPr lang="en-US" sz="3800" b="1" dirty="0" err="1" smtClean="0">
                <a:latin typeface="DevLys 010" pitchFamily="2" charset="0"/>
              </a:rPr>
              <a:t>bUVjusV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dusfDVfoVh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gksuk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vfuok;Z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gS</a:t>
            </a:r>
            <a:r>
              <a:rPr lang="en-US" sz="3800" b="1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sz="40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9530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lgk;rk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tk;sxh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dsoy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crk;s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YkkWfxu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OTP </a:t>
            </a:r>
            <a:r>
              <a:rPr lang="en-US" sz="3600" dirty="0" err="1" smtClean="0">
                <a:latin typeface="DevLys 010" pitchFamily="2" charset="0"/>
              </a:rPr>
              <a:t>vk;sxk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dirty="0" smtClean="0"/>
              <a:t>OTP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ldsxk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sz="4000" b="1" dirty="0" smtClean="0"/>
              <a:t>OLIN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vko';drk</a:t>
            </a:r>
            <a:r>
              <a:rPr lang="en-US" b="1" dirty="0" smtClean="0">
                <a:latin typeface="DevLys 010" pitchFamily="2" charset="0"/>
              </a:rPr>
              <a:t>,¡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458200" cy="480060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1- </a:t>
            </a:r>
            <a:r>
              <a:rPr lang="en-US" dirty="0" err="1" smtClean="0">
                <a:latin typeface="DevLys 010" pitchFamily="2" charset="0"/>
              </a:rPr>
              <a:t>eksckbZy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Qksu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2-	'</a:t>
            </a:r>
            <a:r>
              <a:rPr lang="en-US" dirty="0" err="1" smtClean="0">
                <a:latin typeface="DevLys 010" pitchFamily="2" charset="0"/>
              </a:rPr>
              <a:t>kiFki</a:t>
            </a:r>
            <a:r>
              <a:rPr lang="en-US" dirty="0" smtClean="0">
                <a:latin typeface="DevLys 010" pitchFamily="2" charset="0"/>
              </a:rPr>
              <a:t>=]   </a:t>
            </a: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3-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4- </a:t>
            </a:r>
            <a:r>
              <a:rPr lang="en-US" dirty="0" err="1" smtClean="0">
                <a:latin typeface="DevLys 010" pitchFamily="2" charset="0"/>
              </a:rPr>
              <a:t>izfrHkwfr</a:t>
            </a:r>
            <a:r>
              <a:rPr lang="en-US" dirty="0" smtClean="0">
                <a:latin typeface="DevLys 010" pitchFamily="2" charset="0"/>
              </a:rPr>
              <a:t> 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jlhn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b="1" dirty="0" err="1" smtClean="0">
                <a:latin typeface="DevLys 010" pitchFamily="2" charset="0"/>
              </a:rPr>
              <a:t>izfrHkwfr</a:t>
            </a:r>
            <a:r>
              <a:rPr lang="en-US" b="1" dirty="0" smtClean="0">
                <a:latin typeface="DevLys 010" pitchFamily="2" charset="0"/>
              </a:rPr>
              <a:t> fu{</a:t>
            </a:r>
            <a:r>
              <a:rPr lang="en-US" b="1" dirty="0" err="1" smtClean="0">
                <a:latin typeface="DevLys 010" pitchFamily="2" charset="0"/>
              </a:rPr>
              <a:t>ksi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tek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jlhn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vfuok;Zrk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dsoy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dk;kZy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LFkkfir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vU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dsUnzksa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fcuk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jlhn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sz="2800" b="1" dirty="0" smtClean="0"/>
              <a:t>OLIN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ldsaxs</a:t>
            </a:r>
            <a:r>
              <a:rPr lang="en-US" b="1" dirty="0" smtClean="0">
                <a:latin typeface="DevLys 010" pitchFamily="2" charset="0"/>
              </a:rPr>
              <a:t>- </a:t>
            </a:r>
          </a:p>
          <a:p>
            <a:pPr lvl="0" algn="just">
              <a:buNone/>
            </a:pPr>
            <a:endParaRPr lang="en-US" sz="3600" b="1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3600" b="1" dirty="0" smtClean="0"/>
              <a:t>RO </a:t>
            </a:r>
            <a:r>
              <a:rPr lang="en-US" b="1" dirty="0" err="1" smtClean="0">
                <a:latin typeface="DevLys 010" pitchFamily="2" charset="0"/>
              </a:rPr>
              <a:t>dk;kZy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Autofit/>
          </a:bodyPr>
          <a:lstStyle/>
          <a:p>
            <a:pPr algn="just"/>
            <a:r>
              <a:rPr lang="en-US" sz="3400" dirty="0" err="1" smtClean="0">
                <a:latin typeface="DevLys 010" pitchFamily="2" charset="0"/>
              </a:rPr>
              <a:t>lqfo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dsUnz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fuokZpu</a:t>
            </a:r>
            <a:r>
              <a:rPr lang="en-US" sz="3400" dirty="0">
                <a:latin typeface="DevLys 010" pitchFamily="2" charset="0"/>
              </a:rPr>
              <a:t> dh </a:t>
            </a:r>
            <a:r>
              <a:rPr lang="en-US" sz="3400" dirty="0" err="1">
                <a:latin typeface="DevLys 010" pitchFamily="2" charset="0"/>
              </a:rPr>
              <a:t>lwpuk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tkjh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fd;s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tkus</a:t>
            </a:r>
            <a:r>
              <a:rPr lang="en-US" sz="3400" dirty="0">
                <a:latin typeface="DevLys 010" pitchFamily="2" charset="0"/>
              </a:rPr>
              <a:t> dh </a:t>
            </a:r>
            <a:r>
              <a:rPr lang="en-US" sz="3400" dirty="0" err="1">
                <a:latin typeface="DevLys 010" pitchFamily="2" charset="0"/>
              </a:rPr>
              <a:t>fnukad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ls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lkoZtfud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vodk'k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dks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NksM+dj</a:t>
            </a:r>
            <a:r>
              <a:rPr lang="en-US" sz="3400" dirty="0">
                <a:latin typeface="DevLys 010" pitchFamily="2" charset="0"/>
              </a:rPr>
              <a:t> '</a:t>
            </a:r>
            <a:r>
              <a:rPr lang="en-US" sz="3400" dirty="0" err="1">
                <a:latin typeface="DevLys 010" pitchFamily="2" charset="0"/>
              </a:rPr>
              <a:t>ks"k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fnolksa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esa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dk;kZy;hu</a:t>
            </a:r>
            <a:r>
              <a:rPr lang="en-US" sz="3400" dirty="0">
                <a:latin typeface="DevLys 010" pitchFamily="2" charset="0"/>
              </a:rPr>
              <a:t> le; </a:t>
            </a:r>
            <a:r>
              <a:rPr lang="en-US" sz="3400" dirty="0" err="1">
                <a:latin typeface="DevLys 010" pitchFamily="2" charset="0"/>
              </a:rPr>
              <a:t>esa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dk;Z'khy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b="1" dirty="0" err="1" smtClean="0">
                <a:latin typeface="DevLys 010" pitchFamily="2" charset="0"/>
              </a:rPr>
              <a:t>ukefunsZ'ku</a:t>
            </a:r>
            <a:r>
              <a:rPr lang="en-US" sz="3400" b="1" dirty="0" smtClean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Hkjus</a:t>
            </a:r>
            <a:r>
              <a:rPr lang="en-US" sz="3400" b="1" dirty="0">
                <a:latin typeface="DevLys 010" pitchFamily="2" charset="0"/>
              </a:rPr>
              <a:t> dh </a:t>
            </a:r>
            <a:r>
              <a:rPr lang="en-US" sz="3400" b="1" dirty="0" err="1">
                <a:latin typeface="DevLys 010" pitchFamily="2" charset="0"/>
              </a:rPr>
              <a:t>vafre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rkjh</a:t>
            </a:r>
            <a:r>
              <a:rPr lang="en-US" sz="3400" b="1" dirty="0">
                <a:latin typeface="DevLys 010" pitchFamily="2" charset="0"/>
              </a:rPr>
              <a:t>[k </a:t>
            </a:r>
            <a:r>
              <a:rPr lang="en-US" sz="3400" b="1" dirty="0" err="1">
                <a:latin typeface="DevLys 010" pitchFamily="2" charset="0"/>
              </a:rPr>
              <a:t>dks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lqfo</a:t>
            </a:r>
            <a:r>
              <a:rPr lang="en-US" sz="3400" b="1" dirty="0">
                <a:latin typeface="DevLys 010" pitchFamily="2" charset="0"/>
              </a:rPr>
              <a:t>/</a:t>
            </a:r>
            <a:r>
              <a:rPr lang="en-US" sz="3400" b="1" dirty="0" err="1">
                <a:latin typeface="DevLys 010" pitchFamily="2" charset="0"/>
              </a:rPr>
              <a:t>kk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dsUnz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izkr</a:t>
            </a:r>
            <a:r>
              <a:rPr lang="en-US" sz="3400" b="1" dirty="0">
                <a:latin typeface="DevLys 010" pitchFamily="2" charset="0"/>
              </a:rPr>
              <a:t>% 08%00 </a:t>
            </a:r>
            <a:r>
              <a:rPr lang="en-US" sz="3400" b="1" dirty="0" err="1">
                <a:latin typeface="DevLys 010" pitchFamily="2" charset="0"/>
              </a:rPr>
              <a:t>cts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ls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nksigj</a:t>
            </a:r>
            <a:r>
              <a:rPr lang="en-US" sz="3400" b="1" dirty="0">
                <a:latin typeface="DevLys 010" pitchFamily="2" charset="0"/>
              </a:rPr>
              <a:t> 12%00 </a:t>
            </a:r>
            <a:r>
              <a:rPr lang="en-US" sz="3400" b="1" dirty="0" err="1">
                <a:latin typeface="DevLys 010" pitchFamily="2" charset="0"/>
              </a:rPr>
              <a:t>cts</a:t>
            </a:r>
            <a:r>
              <a:rPr lang="en-US" sz="3400" b="1" dirty="0">
                <a:latin typeface="DevLys 010" pitchFamily="2" charset="0"/>
              </a:rPr>
              <a:t> rd </a:t>
            </a:r>
            <a:r>
              <a:rPr lang="en-US" sz="3400" b="1" dirty="0" err="1">
                <a:latin typeface="DevLys 010" pitchFamily="2" charset="0"/>
              </a:rPr>
              <a:t>gh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 smtClean="0">
                <a:latin typeface="DevLys 010" pitchFamily="2" charset="0"/>
              </a:rPr>
              <a:t>dk;Z'khy</a:t>
            </a:r>
            <a:r>
              <a:rPr lang="en-US" sz="3400" b="1" dirty="0" smtClean="0">
                <a:latin typeface="DevLys 010" pitchFamily="2" charset="0"/>
              </a:rPr>
              <a:t>-</a:t>
            </a:r>
            <a:endParaRPr lang="en-US" sz="1800" b="1" dirty="0" smtClean="0">
              <a:latin typeface="DevLys 010" pitchFamily="2" charset="0"/>
            </a:endParaRPr>
          </a:p>
          <a:p>
            <a:pPr lvl="0" algn="just"/>
            <a:r>
              <a:rPr lang="en-US" sz="3400" dirty="0" err="1" smtClean="0">
                <a:latin typeface="DevLys 010" pitchFamily="2" charset="0"/>
              </a:rPr>
              <a:t>dksbZ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Hkh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O;fDr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izfrHkwfr</a:t>
            </a:r>
            <a:r>
              <a:rPr lang="en-US" sz="3400" dirty="0" smtClean="0">
                <a:latin typeface="DevLys 010" pitchFamily="2" charset="0"/>
              </a:rPr>
              <a:t> fu{</a:t>
            </a:r>
            <a:r>
              <a:rPr lang="en-US" sz="3400" dirty="0" err="1" smtClean="0">
                <a:latin typeface="DevLys 010" pitchFamily="2" charset="0"/>
              </a:rPr>
              <a:t>ksi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jkf'k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tek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djus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jlhn</a:t>
            </a:r>
            <a:r>
              <a:rPr lang="en-US" sz="3400" dirty="0" smtClean="0">
                <a:latin typeface="DevLys 010" pitchFamily="2" charset="0"/>
              </a:rPr>
              <a:t> fn[</a:t>
            </a:r>
            <a:r>
              <a:rPr lang="en-US" sz="3400" dirty="0" err="1" smtClean="0">
                <a:latin typeface="DevLys 010" pitchFamily="2" charset="0"/>
              </a:rPr>
              <a:t>kkdj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vkWuykbZu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ukefunsZ'ku</a:t>
            </a:r>
            <a:r>
              <a:rPr lang="en-US" sz="3400" dirty="0" smtClean="0">
                <a:latin typeface="DevLys 010" pitchFamily="2" charset="0"/>
              </a:rPr>
              <a:t> ¼</a:t>
            </a:r>
            <a:r>
              <a:rPr lang="en-US" sz="3000" dirty="0" smtClean="0"/>
              <a:t>OLIN</a:t>
            </a:r>
            <a:r>
              <a:rPr lang="en-US" sz="3400" dirty="0" smtClean="0">
                <a:latin typeface="DevLys 010" pitchFamily="2" charset="0"/>
              </a:rPr>
              <a:t>½ </a:t>
            </a:r>
            <a:r>
              <a:rPr lang="en-US" sz="3400" dirty="0" err="1" smtClean="0">
                <a:latin typeface="DevLys 010" pitchFamily="2" charset="0"/>
              </a:rPr>
              <a:t>rS;kj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djok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ldrk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000" b="1" dirty="0" smtClean="0"/>
              <a:t>OLIN</a:t>
            </a:r>
            <a:r>
              <a:rPr lang="en-US" sz="3400" b="1" dirty="0" smtClean="0"/>
              <a:t> </a:t>
            </a:r>
            <a:r>
              <a:rPr lang="en-US" sz="3400" b="1" dirty="0">
                <a:latin typeface="DevLys 010" pitchFamily="2" charset="0"/>
              </a:rPr>
              <a:t>dh </a:t>
            </a:r>
            <a:r>
              <a:rPr lang="en-US" sz="3400" b="1" dirty="0" err="1">
                <a:latin typeface="DevLys 010" pitchFamily="2" charset="0"/>
              </a:rPr>
              <a:t>lqfo</a:t>
            </a:r>
            <a:r>
              <a:rPr lang="en-US" sz="3400" b="1" dirty="0">
                <a:latin typeface="DevLys 010" pitchFamily="2" charset="0"/>
              </a:rPr>
              <a:t>/</a:t>
            </a:r>
            <a:r>
              <a:rPr lang="en-US" sz="3400" b="1" dirty="0" err="1">
                <a:latin typeface="DevLys 010" pitchFamily="2" charset="0"/>
              </a:rPr>
              <a:t>kk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fu'kqYd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 smtClean="0">
                <a:latin typeface="DevLys 010" pitchFamily="2" charset="0"/>
              </a:rPr>
              <a:t>jgsxh</a:t>
            </a:r>
            <a:r>
              <a:rPr lang="en-US" sz="3400" b="1" dirty="0" smtClean="0">
                <a:latin typeface="DevLys 010" pitchFamily="2" charset="0"/>
              </a:rPr>
              <a:t>-</a:t>
            </a:r>
            <a:endParaRPr lang="en-US" sz="34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vkWuykbZu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fd;ksLd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yksdlsok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8229600" cy="40386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ftyksa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LFkkfir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fu.kZ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dysDVj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vko';d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funsZ'k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b="1" dirty="0" err="1" smtClean="0">
                <a:latin typeface="DevLys 010" pitchFamily="2" charset="0"/>
              </a:rPr>
              <a:t>bu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dsUnzksa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ij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vH;FkhZ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ls</a:t>
            </a:r>
            <a:r>
              <a:rPr lang="en-US" sz="3600" b="1" dirty="0">
                <a:latin typeface="DevLys 010" pitchFamily="2" charset="0"/>
              </a:rPr>
              <a:t> fu/</a:t>
            </a:r>
            <a:r>
              <a:rPr lang="en-US" sz="3600" b="1" dirty="0" err="1">
                <a:latin typeface="DevLys 010" pitchFamily="2" charset="0"/>
              </a:rPr>
              <a:t>kkZfjr</a:t>
            </a:r>
            <a:r>
              <a:rPr lang="en-US" sz="3600" b="1" dirty="0">
                <a:latin typeface="DevLys 010" pitchFamily="2" charset="0"/>
              </a:rPr>
              <a:t> '</a:t>
            </a:r>
            <a:r>
              <a:rPr lang="en-US" sz="3600" b="1" dirty="0" err="1">
                <a:latin typeface="DevLys 010" pitchFamily="2" charset="0"/>
              </a:rPr>
              <a:t>kqYd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fy;k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tk;sxk</a:t>
            </a:r>
            <a:r>
              <a:rPr lang="en-US" sz="3600" b="1" dirty="0" smtClean="0">
                <a:latin typeface="DevLys 010" pitchFamily="2" charset="0"/>
              </a:rPr>
              <a:t>- '</a:t>
            </a:r>
            <a:r>
              <a:rPr lang="en-US" sz="3600" b="1" dirty="0" err="1" smtClean="0">
                <a:latin typeface="DevLys 010" pitchFamily="2" charset="0"/>
              </a:rPr>
              <a:t>kqYd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dk</a:t>
            </a:r>
            <a:r>
              <a:rPr lang="en-US" sz="3600" b="1" dirty="0">
                <a:latin typeface="DevLys 010" pitchFamily="2" charset="0"/>
              </a:rPr>
              <a:t> fu/</a:t>
            </a:r>
            <a:r>
              <a:rPr lang="en-US" sz="3600" b="1" dirty="0" err="1">
                <a:latin typeface="DevLys 010" pitchFamily="2" charset="0"/>
              </a:rPr>
              <a:t>kkZj.k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yksd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lsok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izkf</a:t>
            </a:r>
            <a:r>
              <a:rPr lang="en-US" sz="3600" b="1" dirty="0">
                <a:latin typeface="DevLys 010" pitchFamily="2" charset="0"/>
              </a:rPr>
              <a:t>/</a:t>
            </a:r>
            <a:r>
              <a:rPr lang="en-US" sz="3600" b="1" dirty="0" err="1">
                <a:latin typeface="DevLys 010" pitchFamily="2" charset="0"/>
              </a:rPr>
              <a:t>kdj.k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Hkksiky</a:t>
            </a:r>
            <a:r>
              <a:rPr lang="en-US" sz="3600" b="1" dirty="0">
                <a:latin typeface="DevLys 010" pitchFamily="2" charset="0"/>
              </a:rPr>
              <a:t> }</a:t>
            </a:r>
            <a:r>
              <a:rPr lang="en-US" sz="3600" b="1" dirty="0" err="1" smtClean="0">
                <a:latin typeface="DevLys 010" pitchFamily="2" charset="0"/>
              </a:rPr>
              <a:t>kjk</a:t>
            </a:r>
            <a:r>
              <a:rPr lang="en-US" sz="3600" b="1" dirty="0" smtClean="0">
                <a:latin typeface="DevLys 010" pitchFamily="2" charset="0"/>
              </a:rPr>
              <a:t> 25 :</a:t>
            </a:r>
            <a:r>
              <a:rPr lang="en-US" sz="3600" b="1" dirty="0" err="1" smtClean="0">
                <a:latin typeface="DevLys 010" pitchFamily="2" charset="0"/>
              </a:rPr>
              <a:t>Ik;s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OLIN </a:t>
            </a:r>
            <a:r>
              <a:rPr lang="en-US" sz="3600" b="1" dirty="0" smtClean="0">
                <a:latin typeface="DevLys 010" pitchFamily="2" charset="0"/>
              </a:rPr>
              <a:t>,</a:t>
            </a:r>
            <a:r>
              <a:rPr lang="en-US" sz="3600" b="1" dirty="0" err="1" smtClean="0">
                <a:latin typeface="DevLys 010" pitchFamily="2" charset="0"/>
              </a:rPr>
              <a:t>oa</a:t>
            </a:r>
            <a:r>
              <a:rPr lang="en-US" sz="3600" b="1" dirty="0" smtClean="0">
                <a:latin typeface="DevLys 010" pitchFamily="2" charset="0"/>
              </a:rPr>
              <a:t> 5 :</a:t>
            </a:r>
            <a:r>
              <a:rPr lang="en-US" sz="3600" b="1" dirty="0" err="1" smtClean="0">
                <a:latin typeface="DevLys 010" pitchFamily="2" charset="0"/>
              </a:rPr>
              <a:t>Ik;s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fizUVvkÅV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nj</a:t>
            </a:r>
            <a:r>
              <a:rPr lang="en-US" sz="3600" b="1" dirty="0" smtClean="0">
                <a:latin typeface="DevLys 010" pitchFamily="2" charset="0"/>
              </a:rPr>
              <a:t> fu/</a:t>
            </a:r>
            <a:r>
              <a:rPr lang="en-US" sz="3600" b="1" dirty="0" err="1" smtClean="0">
                <a:latin typeface="DevLys 010" pitchFamily="2" charset="0"/>
              </a:rPr>
              <a:t>kkZfjr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xbZ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</a:t>
            </a:r>
            <a:r>
              <a:rPr lang="en-US" sz="3600" b="1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izf'k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O;oLFkk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DEO </a:t>
            </a:r>
            <a:r>
              <a:rPr lang="en-US" sz="3600" dirty="0" smtClean="0">
                <a:latin typeface="DevLys 010" pitchFamily="2" charset="0"/>
              </a:rPr>
              <a:t>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fuEufyf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O;fDr;ksa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izf'k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fnyk;k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 %&amp;</a:t>
            </a:r>
          </a:p>
          <a:p>
            <a:pPr marL="914400" lvl="0" indent="-347663" algn="just"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sz="3600" dirty="0" err="1" smtClean="0">
                <a:latin typeface="DevLys 010" pitchFamily="2" charset="0"/>
              </a:rPr>
              <a:t>uxj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ikfydk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orZeku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tuizfrfuf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kx.k</a:t>
            </a:r>
            <a:r>
              <a:rPr lang="en-US" sz="3600" dirty="0">
                <a:latin typeface="DevLys 010" pitchFamily="2" charset="0"/>
              </a:rPr>
              <a:t>-</a:t>
            </a:r>
            <a:endParaRPr lang="en-US" sz="3600" dirty="0" smtClean="0">
              <a:latin typeface="DevLys 010" pitchFamily="2" charset="0"/>
            </a:endParaRPr>
          </a:p>
          <a:p>
            <a:pPr marL="914400" lvl="0" indent="-347663" algn="just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ekU;rk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izfrfuf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kx.k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914400" indent="-347663" algn="just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dirty="0" err="1" smtClean="0">
                <a:latin typeface="DevLys 010" pitchFamily="2" charset="0"/>
              </a:rPr>
              <a:t>O;kid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izpkj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mn~ns</a:t>
            </a:r>
            <a:r>
              <a:rPr lang="en-US" sz="3600" dirty="0" smtClean="0">
                <a:latin typeface="DevLys 010" pitchFamily="2" charset="0"/>
              </a:rPr>
              <a:t>';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/>
              <a:t>DEO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O;fDr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vU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lEHkkfor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DEO </a:t>
            </a:r>
            <a:r>
              <a:rPr lang="en-US" sz="3600" dirty="0" smtClean="0">
                <a:latin typeface="DevLys 010" pitchFamily="2" charset="0"/>
              </a:rPr>
              <a:t>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izf'k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vH;FkhZ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dk;Zokgh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vkWuykbZu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iathdj.k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;</a:t>
            </a:r>
            <a:r>
              <a:rPr lang="en-US" dirty="0" err="1">
                <a:latin typeface="DevLys 010" pitchFamily="2" charset="0"/>
              </a:rPr>
              <a:t>wtj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vkbZ-Mh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ikloMZ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2-	;</a:t>
            </a:r>
            <a:r>
              <a:rPr lang="en-US" dirty="0" err="1" smtClean="0">
                <a:latin typeface="DevLys 010" pitchFamily="2" charset="0"/>
              </a:rPr>
              <a:t>wtj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vkbZ-Mh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ikloMZ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lgk;rk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ykWfxau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¼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½ dh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4-	'</a:t>
            </a:r>
            <a:r>
              <a:rPr lang="en-US" dirty="0" err="1" smtClean="0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egRoiw.kZ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egRoiw.kZ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</a:t>
            </a:r>
            <a:r>
              <a:rPr lang="en-US" dirty="0">
                <a:latin typeface="DevLys 010" pitchFamily="2" charset="0"/>
              </a:rPr>
              <a:t>+ </a:t>
            </a:r>
            <a:r>
              <a:rPr lang="en-US" dirty="0" err="1">
                <a:latin typeface="DevLys 010" pitchFamily="2" charset="0"/>
              </a:rPr>
              <a:t>viyksM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¼</a:t>
            </a:r>
            <a:r>
              <a:rPr lang="en-US" dirty="0">
                <a:latin typeface="DevLys 010" pitchFamily="2" charset="0"/>
              </a:rPr>
              <a:t>vkWi'kuy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FkkfLFkfr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7-	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9-	</a:t>
            </a:r>
            <a:r>
              <a:rPr lang="en-US" dirty="0" err="1" smtClean="0">
                <a:latin typeface="DevLys 010" pitchFamily="2" charset="0"/>
              </a:rPr>
              <a:t>cSd</a:t>
            </a:r>
            <a:r>
              <a:rPr lang="en-US" dirty="0" smtClean="0">
                <a:latin typeface="DevLys 010" pitchFamily="2" charset="0"/>
              </a:rPr>
              <a:t> [</a:t>
            </a:r>
            <a:r>
              <a:rPr lang="en-US" dirty="0" err="1" smtClean="0">
                <a:latin typeface="DevLys 010" pitchFamily="2" charset="0"/>
              </a:rPr>
              <a:t>kkrs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vH;FkhZ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dk;Zokgh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vkWQykbZu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62400"/>
          </a:xfrm>
        </p:spPr>
        <p:txBody>
          <a:bodyPr>
            <a:noAutofit/>
          </a:bodyPr>
          <a:lstStyle/>
          <a:p>
            <a:pPr marL="508000" lvl="0" indent="-508000">
              <a:buNone/>
            </a:pPr>
            <a:r>
              <a:rPr lang="en-US" sz="3600" dirty="0" smtClean="0">
                <a:latin typeface="DevLys 010" pitchFamily="2" charset="0"/>
              </a:rPr>
              <a:t>10- </a:t>
            </a:r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pSdfyLV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vuqlkj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iwfrZ;k</a:t>
            </a:r>
            <a:r>
              <a:rPr lang="en-US" sz="3600" dirty="0">
                <a:latin typeface="DevLys 010" pitchFamily="2" charset="0"/>
              </a:rPr>
              <a:t>¡ </a:t>
            </a:r>
            <a:r>
              <a:rPr lang="en-US" sz="3600" dirty="0" err="1">
                <a:latin typeface="DevLys 010" pitchFamily="2" charset="0"/>
              </a:rPr>
              <a:t>djuk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nLrkost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layXu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66738" lvl="0" indent="-566738">
              <a:buNone/>
            </a:pPr>
            <a:r>
              <a:rPr lang="en-US" sz="3600" dirty="0" smtClean="0">
                <a:latin typeface="DevLys 010" pitchFamily="2" charset="0"/>
              </a:rPr>
              <a:t>11- </a:t>
            </a:r>
            <a:r>
              <a:rPr lang="en-US" sz="3600" dirty="0" err="1" smtClean="0">
                <a:latin typeface="DevLys 010" pitchFamily="2" charset="0"/>
              </a:rPr>
              <a:t>layXu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nLrkostksa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lkFk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dirty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QkbZuy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fizUV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le;kof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dirty="0" smtClean="0"/>
              <a:t>RO</a:t>
            </a:r>
            <a:r>
              <a:rPr lang="en-US" sz="3600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le{k </a:t>
            </a:r>
            <a:r>
              <a:rPr lang="en-US" sz="3600" dirty="0" err="1">
                <a:latin typeface="DevLys 010" pitchFamily="2" charset="0"/>
              </a:rPr>
              <a:t>mifLFkr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tek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djkuk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03238" lvl="0" indent="-503238">
              <a:buNone/>
            </a:pPr>
            <a:r>
              <a:rPr lang="en-US" sz="3600" dirty="0" smtClean="0">
                <a:latin typeface="DevLys 010" pitchFamily="2" charset="0"/>
              </a:rPr>
              <a:t>12- </a:t>
            </a:r>
            <a:r>
              <a:rPr lang="en-US" dirty="0" smtClean="0"/>
              <a:t>RO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ikorh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feyku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izfr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gksuk</a:t>
            </a:r>
            <a:r>
              <a:rPr lang="en-US" sz="3600" dirty="0" smtClean="0">
                <a:latin typeface="DevLys 010" pitchFamily="2" charset="0"/>
              </a:rPr>
              <a:t> t:jh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;fn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nks</a:t>
            </a:r>
            <a:r>
              <a:rPr lang="en-US" sz="3600" dirty="0" smtClean="0">
                <a:latin typeface="DevLys 010" pitchFamily="2" charset="0"/>
              </a:rPr>
              <a:t> ;k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vko';drkuqlkj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le; ;</a:t>
            </a:r>
            <a:r>
              <a:rPr lang="en-US" sz="3600" dirty="0" err="1" smtClean="0">
                <a:latin typeface="DevLys 010" pitchFamily="2" charset="0"/>
              </a:rPr>
              <a:t>wfud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Øekad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Øekad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lgk;rk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jhlsV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izR;sd</a:t>
            </a:r>
            <a:r>
              <a:rPr lang="en-US" sz="3600" dirty="0" smtClean="0">
                <a:latin typeface="DevLys 010" pitchFamily="2" charset="0"/>
              </a:rPr>
              <a:t> in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i`Fkd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i`Fkd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vfuok;Z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iathdj.k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 lvl="0" algn="just"/>
            <a:r>
              <a:rPr lang="en-US" sz="3600" dirty="0" smtClean="0">
                <a:latin typeface="DevLys 010" pitchFamily="2" charset="0"/>
              </a:rPr>
              <a:t>;</a:t>
            </a:r>
            <a:r>
              <a:rPr lang="en-US" sz="3600" dirty="0" err="1">
                <a:latin typeface="DevLys 010" pitchFamily="2" charset="0"/>
              </a:rPr>
              <a:t>wtj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vkbZ-Mh</a:t>
            </a:r>
            <a:r>
              <a:rPr lang="en-US" sz="3600" dirty="0">
                <a:latin typeface="DevLys 010" pitchFamily="2" charset="0"/>
              </a:rPr>
              <a:t>-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ikloMZ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lgk;rk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djrs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jftLVMZ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28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ldsxh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ykWfxu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5257800"/>
          </a:xfrm>
        </p:spPr>
        <p:txBody>
          <a:bodyPr>
            <a:normAutofit/>
          </a:bodyPr>
          <a:lstStyle/>
          <a:p>
            <a:pPr lvl="0" algn="just"/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ernkrk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ntZ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dirty="0" err="1">
                <a:latin typeface="DevLys 010" pitchFamily="2" charset="0"/>
              </a:rPr>
              <a:t>izLrkod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ernkrk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ntZ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dirty="0" err="1">
                <a:latin typeface="DevLys 010" pitchFamily="2" charset="0"/>
              </a:rPr>
              <a:t>py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vpy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lEifRr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nkf.Md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izdj.kksa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nkf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okyk</a:t>
            </a:r>
            <a:r>
              <a:rPr lang="en-US" sz="3600" dirty="0">
                <a:latin typeface="DevLys 010" pitchFamily="2" charset="0"/>
              </a:rPr>
              <a:t> '</a:t>
            </a:r>
            <a:r>
              <a:rPr lang="en-US" sz="3600" dirty="0" err="1">
                <a:latin typeface="DevLys 010" pitchFamily="2" charset="0"/>
              </a:rPr>
              <a:t>kiFki</a:t>
            </a:r>
            <a:r>
              <a:rPr lang="en-US" sz="3600" dirty="0" smtClean="0">
                <a:latin typeface="DevLys 010" pitchFamily="2" charset="0"/>
              </a:rPr>
              <a:t>=-</a:t>
            </a:r>
            <a:endParaRPr lang="en-US" sz="3600" dirty="0">
              <a:latin typeface="DevLys 010" pitchFamily="2" charset="0"/>
            </a:endParaRPr>
          </a:p>
          <a:p>
            <a:pPr lvl="0" algn="just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OLIN 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vko';d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US" dirty="0">
                <a:latin typeface="DevLys 010" pitchFamily="2" charset="0"/>
              </a:rPr>
              <a:t>'</a:t>
            </a:r>
            <a:r>
              <a:rPr lang="en-US" dirty="0" err="1">
                <a:latin typeface="DevLys 010" pitchFamily="2" charset="0"/>
              </a:rPr>
              <a:t>kiFki</a:t>
            </a:r>
            <a:r>
              <a:rPr lang="en-US" dirty="0" smtClean="0">
                <a:latin typeface="DevLys 010" pitchFamily="2" charset="0"/>
              </a:rPr>
              <a:t>=-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¼iz:Ik&amp;8½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fLFkfr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in/</a:t>
            </a:r>
            <a:r>
              <a:rPr lang="en-US" dirty="0" err="1">
                <a:latin typeface="DevLys 010" pitchFamily="2" charset="0"/>
              </a:rPr>
              <a:t>kkjh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¼iz:Ik&amp;9½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tkfr</a:t>
            </a:r>
            <a:r>
              <a:rPr lang="en-US" dirty="0">
                <a:latin typeface="DevLys 010" pitchFamily="2" charset="0"/>
              </a:rPr>
              <a:t> izek.ki= dh </a:t>
            </a:r>
            <a:r>
              <a:rPr lang="en-US" dirty="0" err="1">
                <a:latin typeface="DevLys 010" pitchFamily="2" charset="0"/>
              </a:rPr>
              <a:t>LoLkR;kfir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izfrHkwfr</a:t>
            </a:r>
            <a:r>
              <a:rPr lang="en-US" dirty="0">
                <a:latin typeface="DevLys 010" pitchFamily="2" charset="0"/>
              </a:rPr>
              <a:t> 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jkf'k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jlhn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ikliksVZ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lkbZt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QksVksxzkQ</a:t>
            </a:r>
            <a:r>
              <a:rPr lang="en-US" dirty="0">
                <a:latin typeface="DevLys 010" pitchFamily="2" charset="0"/>
              </a:rPr>
              <a:t> ¼eri=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eqfnzr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fy</a:t>
            </a:r>
            <a:r>
              <a:rPr lang="en-US" dirty="0" smtClean="0">
                <a:latin typeface="DevLys 010" pitchFamily="2" charset="0"/>
              </a:rPr>
              <a:t>,½-</a:t>
            </a:r>
            <a:endParaRPr lang="en-US" dirty="0">
              <a:latin typeface="DevLys 010" pitchFamily="2" charset="0"/>
            </a:endParaRPr>
          </a:p>
          <a:p>
            <a:pPr algn="just"/>
            <a:r>
              <a:rPr lang="en-US" dirty="0" err="1">
                <a:latin typeface="DevLys 010" pitchFamily="2" charset="0"/>
              </a:rPr>
              <a:t>eri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rFkk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¼ifjf'k"V&amp;1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¼LoSfPNd½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OLIN </a:t>
            </a:r>
            <a:r>
              <a:rPr lang="en-US" dirty="0">
                <a:latin typeface="DevLys 010" pitchFamily="2" charset="0"/>
              </a:rPr>
              <a:t>,</a:t>
            </a:r>
            <a:r>
              <a:rPr lang="en-US" dirty="0" err="1">
                <a:latin typeface="DevLys 010" pitchFamily="2" charset="0"/>
              </a:rPr>
              <a:t>fIyds'ku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,d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½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izk:Ik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tk¡p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vko';d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ugha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ldsxk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QkbZuy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le;kof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RO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le{k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¼</a:t>
            </a:r>
            <a:r>
              <a:rPr lang="en-US" sz="3600" b="1" dirty="0" smtClean="0"/>
              <a:t>OLIN</a:t>
            </a:r>
            <a:r>
              <a:rPr lang="en-US" b="1" dirty="0" smtClean="0">
                <a:latin typeface="DevLys 010" pitchFamily="2" charset="0"/>
              </a:rPr>
              <a:t>½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53340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fuEufyf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nLrkost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gksaxs</a:t>
            </a:r>
            <a:r>
              <a:rPr lang="en-US" sz="3600" dirty="0" smtClean="0">
                <a:latin typeface="DevLys 010" pitchFamily="2" charset="0"/>
              </a:rPr>
              <a:t> %&amp; </a:t>
            </a:r>
          </a:p>
          <a:p>
            <a:pPr marL="914400" lvl="0" indent="-449263" algn="just"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sz="3600" dirty="0" err="1" smtClean="0">
                <a:latin typeface="DevLys 010" pitchFamily="2" charset="0"/>
              </a:rPr>
              <a:t>pSdfyLV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914400" lvl="0" indent="-449263" algn="just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izLrkod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NksM+dj</a:t>
            </a:r>
            <a:r>
              <a:rPr lang="en-US" sz="3600" dirty="0">
                <a:latin typeface="DevLys 010" pitchFamily="2" charset="0"/>
              </a:rPr>
              <a:t> '</a:t>
            </a:r>
            <a:r>
              <a:rPr lang="en-US" sz="3600" dirty="0" err="1">
                <a:latin typeface="DevLys 010" pitchFamily="2" charset="0"/>
              </a:rPr>
              <a:t>ks"k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gqvk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914400" lvl="0" indent="-449263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dirty="0" err="1" smtClean="0">
                <a:latin typeface="DevLys 010" pitchFamily="2" charset="0"/>
              </a:rPr>
              <a:t>eri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rFkk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fuokZpu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nLrkostksa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okys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tkudkjh</a:t>
            </a:r>
            <a:r>
              <a:rPr lang="en-US" sz="3600" dirty="0">
                <a:latin typeface="DevLys 010" pitchFamily="2" charset="0"/>
              </a:rPr>
              <a:t>] </a:t>
            </a:r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lkFk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izLrqr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, </a:t>
            </a:r>
            <a:r>
              <a:rPr lang="en-US" sz="3600" dirty="0" smtClean="0">
                <a:latin typeface="DevLys 010" pitchFamily="2" charset="0"/>
              </a:rPr>
              <a:t>ifjf'k"V&amp;1-</a:t>
            </a:r>
            <a:endParaRPr lang="en-US" sz="3600" dirty="0">
              <a:latin typeface="DevLys 010" pitchFamily="2" charset="0"/>
            </a:endParaRPr>
          </a:p>
          <a:p>
            <a:pPr marL="914400" lvl="0" indent="-449263">
              <a:buNone/>
            </a:pPr>
            <a:r>
              <a:rPr lang="en-US" sz="3600" dirty="0" smtClean="0">
                <a:latin typeface="DevLys 010" pitchFamily="2" charset="0"/>
              </a:rPr>
              <a:t>4-	'</a:t>
            </a:r>
            <a:r>
              <a:rPr lang="en-US" sz="3600" dirty="0" err="1" smtClean="0">
                <a:latin typeface="DevLys 010" pitchFamily="2" charset="0"/>
              </a:rPr>
              <a:t>kiFki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lkj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QkbZuy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fizUVvkWÅV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LFkku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izLrkod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vafdr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/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LFkku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vafdr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/>
            <a:r>
              <a:rPr lang="en-US" sz="3600" dirty="0">
                <a:latin typeface="DevLys 010" pitchFamily="2" charset="0"/>
              </a:rPr>
              <a:t>ifjf'k"V&amp;1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dkWye</a:t>
            </a:r>
            <a:r>
              <a:rPr lang="en-US" sz="3600" dirty="0">
                <a:latin typeface="DevLys 010" pitchFamily="2" charset="0"/>
              </a:rPr>
              <a:t> Øekad&amp;1 ,</a:t>
            </a:r>
            <a:r>
              <a:rPr lang="en-US" sz="3600" dirty="0" err="1">
                <a:latin typeface="DevLys 010" pitchFamily="2" charset="0"/>
              </a:rPr>
              <a:t>oa</a:t>
            </a:r>
            <a:r>
              <a:rPr lang="en-US" sz="3600" dirty="0">
                <a:latin typeface="DevLys 010" pitchFamily="2" charset="0"/>
              </a:rPr>
              <a:t> 2 dh </a:t>
            </a:r>
            <a:r>
              <a:rPr lang="en-US" sz="3600" dirty="0" err="1">
                <a:latin typeface="DevLys 010" pitchFamily="2" charset="0"/>
              </a:rPr>
              <a:t>iwfrZ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vafdr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/>
            <a:r>
              <a:rPr lang="en-US" sz="3600" dirty="0">
                <a:latin typeface="DevLys 010" pitchFamily="2" charset="0"/>
              </a:rPr>
              <a:t>'</a:t>
            </a:r>
            <a:r>
              <a:rPr lang="en-US" sz="3600" dirty="0" err="1">
                <a:latin typeface="DevLys 010" pitchFamily="2" charset="0"/>
              </a:rPr>
              <a:t>kiFki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endParaRPr lang="en-US" sz="3600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QkbZuy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fizUVvkWÅV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izfof"V;k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 fontScale="92500" lnSpcReduction="20000"/>
          </a:bodyPr>
          <a:lstStyle/>
          <a:p>
            <a:pPr lvl="0" algn="just">
              <a:buNone/>
            </a:pPr>
            <a:r>
              <a:rPr lang="en-US" sz="3600" dirty="0" smtClean="0">
                <a:latin typeface="DevLys 010" pitchFamily="2" charset="0"/>
              </a:rPr>
              <a:t>1-	'</a:t>
            </a:r>
            <a:r>
              <a:rPr lang="en-US" sz="3600" dirty="0" err="1" smtClean="0">
                <a:latin typeface="DevLys 010" pitchFamily="2" charset="0"/>
              </a:rPr>
              <a:t>kiFki</a:t>
            </a:r>
            <a:r>
              <a:rPr lang="en-US" sz="3600" dirty="0">
                <a:latin typeface="DevLys 010" pitchFamily="2" charset="0"/>
              </a:rPr>
              <a:t>= dh </a:t>
            </a:r>
            <a:r>
              <a:rPr lang="en-US" sz="3600" dirty="0" err="1">
                <a:latin typeface="DevLys 010" pitchFamily="2" charset="0"/>
              </a:rPr>
              <a:t>ewyizfr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vfrfjDr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izfr;ksa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izfrHkwfr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fu{</a:t>
            </a:r>
            <a:r>
              <a:rPr lang="en-US" sz="3600" dirty="0" err="1">
                <a:latin typeface="DevLys 010" pitchFamily="2" charset="0"/>
              </a:rPr>
              <a:t>ksi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jkf'k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tek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jlhn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izfr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</a:t>
            </a:r>
            <a:r>
              <a:rPr lang="en-US" sz="3600" b="1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ny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[</a:t>
            </a:r>
            <a:r>
              <a:rPr lang="en-US" sz="3600" dirty="0" err="1">
                <a:latin typeface="DevLys 010" pitchFamily="2" charset="0"/>
              </a:rPr>
              <a:t>kM+k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lwpuk</a:t>
            </a:r>
            <a:r>
              <a:rPr lang="en-US" sz="3600" dirty="0">
                <a:latin typeface="DevLys 010" pitchFamily="2" charset="0"/>
              </a:rPr>
              <a:t> ¼iz:Ik&amp;8½ ¼tSlk </a:t>
            </a:r>
            <a:r>
              <a:rPr lang="en-US" sz="3600" dirty="0" err="1">
                <a:latin typeface="DevLys 010" pitchFamily="2" charset="0"/>
              </a:rPr>
              <a:t>ykxw</a:t>
            </a:r>
            <a:r>
              <a:rPr lang="en-US" sz="3600" dirty="0">
                <a:latin typeface="DevLys 010" pitchFamily="2" charset="0"/>
              </a:rPr>
              <a:t> gks</a:t>
            </a:r>
            <a:r>
              <a:rPr lang="en-US" sz="3600" dirty="0" smtClean="0">
                <a:latin typeface="DevLys 010" pitchFamily="2" charset="0"/>
              </a:rPr>
              <a:t>½-</a:t>
            </a:r>
            <a:endParaRPr lang="en-US" sz="3600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</a:t>
            </a:r>
            <a:r>
              <a:rPr lang="en-US" sz="3600" b="1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ny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[</a:t>
            </a:r>
            <a:r>
              <a:rPr lang="en-US" sz="3600" dirty="0" err="1">
                <a:latin typeface="DevLys 010" pitchFamily="2" charset="0"/>
              </a:rPr>
              <a:t>kM+k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tkus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fLFkfr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in/</a:t>
            </a:r>
            <a:r>
              <a:rPr lang="en-US" sz="3600" dirty="0" err="1">
                <a:latin typeface="DevLys 010" pitchFamily="2" charset="0"/>
              </a:rPr>
              <a:t>kkjh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kd`r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tkus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lwpuk</a:t>
            </a:r>
            <a:r>
              <a:rPr lang="en-US" sz="3600" dirty="0">
                <a:latin typeface="DevLys 010" pitchFamily="2" charset="0"/>
              </a:rPr>
              <a:t> ¼iz:Ik&amp;9½ ¼tSlk </a:t>
            </a:r>
            <a:r>
              <a:rPr lang="en-US" sz="3600" dirty="0" err="1">
                <a:latin typeface="DevLys 010" pitchFamily="2" charset="0"/>
              </a:rPr>
              <a:t>ykxw</a:t>
            </a:r>
            <a:r>
              <a:rPr lang="en-US" sz="3600" dirty="0">
                <a:latin typeface="DevLys 010" pitchFamily="2" charset="0"/>
              </a:rPr>
              <a:t> gks</a:t>
            </a:r>
            <a:r>
              <a:rPr lang="en-US" sz="3600" dirty="0" smtClean="0">
                <a:latin typeface="DevLys 010" pitchFamily="2" charset="0"/>
              </a:rPr>
              <a:t>½-</a:t>
            </a:r>
            <a:endParaRPr lang="en-US" sz="3600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tkfr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izek.ki= dh </a:t>
            </a:r>
            <a:r>
              <a:rPr lang="en-US" sz="3600" dirty="0" err="1">
                <a:latin typeface="DevLys 010" pitchFamily="2" charset="0"/>
              </a:rPr>
              <a:t>LoLkR;kfir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izfr</a:t>
            </a:r>
            <a:r>
              <a:rPr lang="en-US" sz="3600" dirty="0">
                <a:latin typeface="DevLys 010" pitchFamily="2" charset="0"/>
              </a:rPr>
              <a:t> ¼tSlk </a:t>
            </a:r>
            <a:r>
              <a:rPr lang="en-US" sz="3600" dirty="0" err="1">
                <a:latin typeface="DevLys 010" pitchFamily="2" charset="0"/>
              </a:rPr>
              <a:t>ykxw</a:t>
            </a:r>
            <a:r>
              <a:rPr lang="en-US" sz="3600" dirty="0">
                <a:latin typeface="DevLys 010" pitchFamily="2" charset="0"/>
              </a:rPr>
              <a:t> gk</a:t>
            </a:r>
            <a:r>
              <a:rPr lang="en-US" sz="3600" b="1" dirty="0">
                <a:latin typeface="DevLys 010" pitchFamily="2" charset="0"/>
              </a:rPr>
              <a:t>s</a:t>
            </a:r>
            <a:r>
              <a:rPr lang="en-US" sz="3600" dirty="0" smtClean="0">
                <a:latin typeface="DevLys 010" pitchFamily="2" charset="0"/>
              </a:rPr>
              <a:t>½-</a:t>
            </a:r>
            <a:endParaRPr lang="en-US" sz="3600" dirty="0">
              <a:latin typeface="DevLys 010" pitchFamily="2" charset="0"/>
            </a:endParaRP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ikliksVZ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lkbZt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,d </a:t>
            </a:r>
            <a:r>
              <a:rPr lang="en-US" sz="3600" dirty="0" err="1">
                <a:latin typeface="DevLys 010" pitchFamily="2" charset="0"/>
              </a:rPr>
              <a:t>QksVksxzkQ</a:t>
            </a:r>
            <a:r>
              <a:rPr lang="en-US" sz="3600" dirty="0">
                <a:latin typeface="DevLys 010" pitchFamily="2" charset="0"/>
              </a:rPr>
              <a:t> ¼eri=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eqfnzr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fy</a:t>
            </a:r>
            <a:r>
              <a:rPr lang="en-US" sz="3600" dirty="0" smtClean="0">
                <a:latin typeface="DevLys 010" pitchFamily="2" charset="0"/>
              </a:rPr>
              <a:t>,½-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QkbZuy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fizUVvkWÅV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lkFk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layXu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fd;s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nLrkost</a:t>
            </a:r>
            <a:endParaRPr lang="en-US" sz="48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fizUVvkWÅV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100" dirty="0" smtClean="0"/>
              <a:t>RO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le{k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le;kof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izLrqr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100" dirty="0" smtClean="0"/>
              <a:t>RO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DevLys 010" pitchFamily="2" charset="0"/>
              </a:rPr>
              <a:t>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100" dirty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osfjfQds'ku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vkWuykbZu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ikorh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tsujsV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iznk</a:t>
            </a:r>
            <a:r>
              <a:rPr lang="en-US" sz="3600" dirty="0">
                <a:latin typeface="DevLys 010" pitchFamily="2" charset="0"/>
              </a:rPr>
              <a:t>; dh </a:t>
            </a:r>
            <a:r>
              <a:rPr lang="en-US" sz="3600" dirty="0" err="1" smtClean="0">
                <a:latin typeface="DevLys 010" pitchFamily="2" charset="0"/>
              </a:rPr>
              <a:t>tk;sxh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fdlh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dkj.ko'k</a:t>
            </a:r>
            <a:r>
              <a:rPr lang="en-US" sz="3600" dirty="0">
                <a:latin typeface="DevLys 010" pitchFamily="2" charset="0"/>
              </a:rPr>
              <a:t> ;fn </a:t>
            </a:r>
            <a:r>
              <a:rPr lang="en-US" sz="3600" dirty="0" err="1">
                <a:latin typeface="DevLys 010" pitchFamily="2" charset="0"/>
              </a:rPr>
              <a:t>ikorh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vkWuykbZu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tsujsV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ugha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ldsxh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100" dirty="0" smtClean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layXu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ikorh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iz:Ik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esuqvyh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Hkjdj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fn;k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b="1" dirty="0">
                <a:latin typeface="DevLys 010" pitchFamily="2" charset="0"/>
              </a:rPr>
              <a:t>;fn </a:t>
            </a:r>
            <a:r>
              <a:rPr lang="en-US" sz="3100" b="1" dirty="0" smtClean="0"/>
              <a:t>OLIN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QkbZuy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fizUVvkWÅV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000" b="1" dirty="0" smtClean="0"/>
              <a:t>RO</a:t>
            </a:r>
            <a:r>
              <a:rPr lang="en-US" sz="3600" b="1" dirty="0" smtClean="0"/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>
                <a:latin typeface="DevLys 010" pitchFamily="2" charset="0"/>
              </a:rPr>
              <a:t>le{k fu/</a:t>
            </a:r>
            <a:r>
              <a:rPr lang="en-US" sz="3600" b="1" dirty="0" err="1">
                <a:latin typeface="DevLys 010" pitchFamily="2" charset="0"/>
              </a:rPr>
              <a:t>kkZfjr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le;kof</a:t>
            </a:r>
            <a:r>
              <a:rPr lang="en-US" sz="3600" b="1" dirty="0">
                <a:latin typeface="DevLys 010" pitchFamily="2" charset="0"/>
              </a:rPr>
              <a:t>/k </a:t>
            </a:r>
            <a:r>
              <a:rPr lang="en-US" sz="3600" b="1" dirty="0" err="1">
                <a:latin typeface="DevLys 010" pitchFamily="2" charset="0"/>
              </a:rPr>
              <a:t>esa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mifLFkr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gksdj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tek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ugha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djk;k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tk;sxk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rks</a:t>
            </a:r>
            <a:r>
              <a:rPr lang="en-US" sz="3600" b="1" dirty="0">
                <a:latin typeface="DevLys 010" pitchFamily="2" charset="0"/>
              </a:rPr>
              <a:t> ,</a:t>
            </a:r>
            <a:r>
              <a:rPr lang="en-US" sz="3600" b="1" dirty="0" err="1">
                <a:latin typeface="DevLys 010" pitchFamily="2" charset="0"/>
              </a:rPr>
              <a:t>sls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100" b="1" dirty="0" smtClean="0"/>
              <a:t>OLIN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dks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fopkj.k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esa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ugha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fy;k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tk;sxk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vkSj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og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Lor</a:t>
            </a:r>
            <a:r>
              <a:rPr lang="en-US" sz="3600" b="1" dirty="0">
                <a:latin typeface="DevLys 010" pitchFamily="2" charset="0"/>
              </a:rPr>
              <a:t>% </a:t>
            </a:r>
            <a:r>
              <a:rPr lang="en-US" sz="3600" b="1" dirty="0" err="1">
                <a:latin typeface="DevLys 010" pitchFamily="2" charset="0"/>
              </a:rPr>
              <a:t>fujLr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gks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tk;sxk</a:t>
            </a:r>
            <a:r>
              <a:rPr lang="en-US" sz="3600" b="1" dirty="0" smtClean="0">
                <a:latin typeface="DevLys 010" pitchFamily="2" charset="0"/>
              </a:rPr>
              <a:t>-</a:t>
            </a:r>
            <a:endParaRPr lang="en-US" sz="3600" b="1" dirty="0">
              <a:latin typeface="DevLys 010" pitchFamily="2" charset="0"/>
            </a:endParaRPr>
          </a:p>
          <a:p>
            <a:pPr algn="just"/>
            <a:endParaRPr lang="en-US" sz="3600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QkbZuy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fizUVvkWÅV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tek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8038"/>
            <a:ext cx="8229600" cy="5897562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vkWuykbZu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ukefunsZ'ku</a:t>
            </a:r>
            <a:r>
              <a:rPr lang="en-US" sz="5400" b="1" dirty="0" smtClean="0">
                <a:latin typeface="DevLys 010" pitchFamily="2" charset="0"/>
              </a:rPr>
              <a:t> </a:t>
            </a:r>
            <a:br>
              <a:rPr lang="en-US" sz="5400" b="1" dirty="0" smtClean="0">
                <a:latin typeface="DevLys 010" pitchFamily="2" charset="0"/>
              </a:rPr>
            </a:br>
            <a:r>
              <a:rPr lang="en-US" sz="5400" b="1" dirty="0" smtClean="0">
                <a:latin typeface="DevLys 010" pitchFamily="2" charset="0"/>
              </a:rPr>
              <a:t>¼</a:t>
            </a:r>
            <a:r>
              <a:rPr lang="en-US" sz="4800" b="1" dirty="0" smtClean="0"/>
              <a:t>OLIN</a:t>
            </a:r>
            <a:r>
              <a:rPr lang="en-US" sz="5400" b="1" dirty="0" smtClean="0">
                <a:latin typeface="DevLys 010" pitchFamily="2" charset="0"/>
              </a:rPr>
              <a:t>½</a:t>
            </a:r>
            <a:br>
              <a:rPr lang="en-US" sz="5400" b="1" dirty="0" smtClean="0">
                <a:latin typeface="DevLys 010" pitchFamily="2" charset="0"/>
              </a:rPr>
            </a:b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4800" b="1" u="sng" dirty="0" smtClean="0"/>
              <a:t>Step by Step</a:t>
            </a: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iathdj.k</a:t>
            </a:r>
            <a:r>
              <a:rPr lang="en-US" b="1" dirty="0" smtClean="0">
                <a:latin typeface="DevLys 010" pitchFamily="2" charset="0"/>
              </a:rPr>
              <a:t> &amp; 1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672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1-	in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flysDV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djas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2-	</a:t>
            </a:r>
            <a:r>
              <a:rPr lang="en-US" sz="3200" dirty="0" err="1" smtClean="0">
                <a:latin typeface="DevLys 010" pitchFamily="2" charset="0"/>
              </a:rPr>
              <a:t>viuk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¼fgUnh ;k </a:t>
            </a:r>
            <a:r>
              <a:rPr lang="en-US" sz="3200" dirty="0" err="1" smtClean="0">
                <a:latin typeface="DevLys 010" pitchFamily="2" charset="0"/>
              </a:rPr>
              <a:t>vaxzsth</a:t>
            </a:r>
            <a:r>
              <a:rPr lang="en-US" sz="3200" dirty="0" smtClean="0">
                <a:latin typeface="DevLys 010" pitchFamily="2" charset="0"/>
              </a:rPr>
              <a:t> esa½-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3-	</a:t>
            </a:r>
            <a:r>
              <a:rPr lang="en-US" sz="3200" dirty="0" err="1" smtClean="0">
                <a:latin typeface="DevLys 010" pitchFamily="2" charset="0"/>
              </a:rPr>
              <a:t>eksckbZy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uEcj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4-	</a:t>
            </a:r>
            <a:r>
              <a:rPr lang="en-US" dirty="0" smtClean="0"/>
              <a:t>OTP 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Hksts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cVu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nck;sa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5-	</a:t>
            </a:r>
            <a:r>
              <a:rPr lang="en-US" sz="3200" dirty="0" err="1" smtClean="0">
                <a:latin typeface="DevLys 010" pitchFamily="2" charset="0"/>
              </a:rPr>
              <a:t>vkids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eksckbZy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tks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OTP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vk;k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mls</a:t>
            </a:r>
            <a:r>
              <a:rPr lang="en-US" sz="3200" dirty="0" smtClean="0">
                <a:latin typeface="DevLys 010" pitchFamily="2" charset="0"/>
              </a:rPr>
              <a:t> fu/</a:t>
            </a:r>
            <a:r>
              <a:rPr lang="en-US" sz="3200" dirty="0" err="1" smtClean="0">
                <a:latin typeface="DevLys 010" pitchFamily="2" charset="0"/>
              </a:rPr>
              <a:t>kkZfjr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LFkku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200" dirty="0" smtClean="0">
                <a:latin typeface="DevLys 010" pitchFamily="2" charset="0"/>
              </a:rPr>
              <a:t>6-	</a:t>
            </a:r>
            <a:r>
              <a:rPr lang="en-US" sz="3200" dirty="0" err="1" smtClean="0">
                <a:latin typeface="DevLys 010" pitchFamily="2" charset="0"/>
              </a:rPr>
              <a:t>osfjQkbZ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cVu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nck;sa</a:t>
            </a:r>
            <a:r>
              <a:rPr lang="en-US" sz="3200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iathdj.k</a:t>
            </a:r>
            <a:r>
              <a:rPr lang="en-US" b="1" dirty="0" smtClean="0">
                <a:latin typeface="DevLys 010" pitchFamily="2" charset="0"/>
              </a:rPr>
              <a:t> &amp; 2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3340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7-	</a:t>
            </a:r>
            <a:r>
              <a:rPr lang="en-US" sz="3200" dirty="0" err="1" smtClean="0">
                <a:latin typeface="DevLys 010" pitchFamily="2" charset="0"/>
              </a:rPr>
              <a:t>vc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OTP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osfjQkbZM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ij</a:t>
            </a:r>
            <a:r>
              <a:rPr lang="en-US" sz="3200" dirty="0" smtClean="0">
                <a:latin typeface="DevLys 010" pitchFamily="2" charset="0"/>
              </a:rPr>
              <a:t> ;</a:t>
            </a:r>
            <a:r>
              <a:rPr lang="en-US" sz="3200" dirty="0" err="1" smtClean="0">
                <a:latin typeface="DevLys 010" pitchFamily="2" charset="0"/>
              </a:rPr>
              <a:t>wtj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vkbZ-Mh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cuk;sa</a:t>
            </a:r>
            <a:r>
              <a:rPr lang="en-US" sz="3200" dirty="0" smtClean="0">
                <a:latin typeface="DevLys 010" pitchFamily="2" charset="0"/>
              </a:rPr>
              <a:t> ¼vki </a:t>
            </a:r>
            <a:r>
              <a:rPr lang="en-US" sz="3200" dirty="0" err="1" smtClean="0">
                <a:latin typeface="DevLys 010" pitchFamily="2" charset="0"/>
              </a:rPr>
              <a:t>viuh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bPNkuqlkj</a:t>
            </a:r>
            <a:r>
              <a:rPr lang="en-US" sz="3200" dirty="0" smtClean="0">
                <a:latin typeface="DevLys 010" pitchFamily="2" charset="0"/>
              </a:rPr>
              <a:t> ;</a:t>
            </a:r>
            <a:r>
              <a:rPr lang="en-US" sz="3200" dirty="0" err="1" smtClean="0">
                <a:latin typeface="DevLys 010" pitchFamily="2" charset="0"/>
              </a:rPr>
              <a:t>wtj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vkbZ-Mh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cuk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ldrs</a:t>
            </a:r>
            <a:r>
              <a:rPr lang="en-US" sz="3200" dirty="0" smtClean="0">
                <a:latin typeface="DevLys 010" pitchFamily="2" charset="0"/>
              </a:rPr>
              <a:t> gSa½-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8-	</a:t>
            </a:r>
            <a:r>
              <a:rPr lang="en-US" sz="3200" dirty="0" err="1" smtClean="0">
                <a:latin typeface="DevLys 010" pitchFamily="2" charset="0"/>
              </a:rPr>
              <a:t>ikloMZ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cuk;sa</a:t>
            </a:r>
            <a:r>
              <a:rPr lang="en-US" sz="3200" dirty="0" smtClean="0">
                <a:latin typeface="DevLys 010" pitchFamily="2" charset="0"/>
              </a:rPr>
              <a:t> ¼vki 08 </a:t>
            </a:r>
            <a:r>
              <a:rPr lang="en-US" sz="3200" dirty="0" err="1" smtClean="0">
                <a:latin typeface="DevLys 010" pitchFamily="2" charset="0"/>
              </a:rPr>
              <a:t>fMftV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bPNkuqlkj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ikloMZ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cuk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ldrs</a:t>
            </a:r>
            <a:r>
              <a:rPr lang="en-US" sz="3200" dirty="0" smtClean="0">
                <a:latin typeface="DevLys 010" pitchFamily="2" charset="0"/>
              </a:rPr>
              <a:t> gSa½-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9-	</a:t>
            </a:r>
            <a:r>
              <a:rPr lang="en-US" sz="3200" dirty="0" err="1" smtClean="0">
                <a:latin typeface="DevLys 010" pitchFamily="2" charset="0"/>
              </a:rPr>
              <a:t>iklOkMZ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,d </a:t>
            </a:r>
            <a:r>
              <a:rPr lang="en-US" sz="3200" dirty="0" err="1" smtClean="0">
                <a:latin typeface="DevLys 010" pitchFamily="2" charset="0"/>
              </a:rPr>
              <a:t>ckj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iqu</a:t>
            </a:r>
            <a:r>
              <a:rPr lang="en-US" sz="3200" dirty="0" smtClean="0">
                <a:latin typeface="DevLys 010" pitchFamily="2" charset="0"/>
              </a:rPr>
              <a:t>%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dUQeZ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10-	</a:t>
            </a:r>
            <a:r>
              <a:rPr lang="en-US" sz="3200" dirty="0" err="1" smtClean="0">
                <a:latin typeface="DevLys 010" pitchFamily="2" charset="0"/>
              </a:rPr>
              <a:t>lso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cVu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nck;sa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11-	</a:t>
            </a:r>
            <a:r>
              <a:rPr lang="en-US" sz="3200" dirty="0" err="1" smtClean="0">
                <a:latin typeface="DevLys 010" pitchFamily="2" charset="0"/>
              </a:rPr>
              <a:t>vkidk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iathdj.k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pqdk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gS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vkidks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iathdj.k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Øekad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SMS </a:t>
            </a:r>
            <a:r>
              <a:rPr lang="en-US" sz="3200" dirty="0" err="1" smtClean="0">
                <a:latin typeface="DevLys 010" pitchFamily="2" charset="0"/>
              </a:rPr>
              <a:t>izkIr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x;k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gksxk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indent="-465138" algn="just">
              <a:buNone/>
            </a:pPr>
            <a:r>
              <a:rPr lang="en-US" dirty="0" smtClean="0">
                <a:latin typeface="DevLys 010" pitchFamily="2" charset="0"/>
              </a:rPr>
              <a:t>12-	</a:t>
            </a:r>
            <a:r>
              <a:rPr lang="en-US" dirty="0" err="1" smtClean="0">
                <a:latin typeface="DevLys 010" pitchFamily="2" charset="0"/>
              </a:rPr>
              <a:t>vc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iathdj.k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fizUVvkÅV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ykWfxu</a:t>
            </a:r>
            <a:r>
              <a:rPr lang="en-US" b="1" dirty="0" smtClean="0">
                <a:latin typeface="DevLys 010" pitchFamily="2" charset="0"/>
              </a:rPr>
              <a:t> &amp; 1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334000"/>
          </a:xfrm>
        </p:spPr>
        <p:txBody>
          <a:bodyPr>
            <a:noAutofit/>
          </a:bodyPr>
          <a:lstStyle/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1-	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200" dirty="0" smtClean="0"/>
              <a:t>OTP 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dirty="0" err="1" smtClean="0">
                <a:latin typeface="DevLys 010" pitchFamily="2" charset="0"/>
              </a:rPr>
              <a:t>vkids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2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mls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osfjQkbZ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200" dirty="0" smtClean="0"/>
              <a:t>OTP </a:t>
            </a:r>
            <a:r>
              <a:rPr lang="en-US" sz="3600" dirty="0" err="1" smtClean="0">
                <a:latin typeface="DevLys 010" pitchFamily="2" charset="0"/>
              </a:rPr>
              <a:t>osfjQkbZM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7-	</a:t>
            </a:r>
            <a:r>
              <a:rPr lang="en-US" sz="3600" dirty="0" err="1" smtClean="0">
                <a:latin typeface="DevLys 010" pitchFamily="2" charset="0"/>
              </a:rPr>
              <a:t>vc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¼Hkkx&amp;1½ &amp;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86800" cy="5334000"/>
          </a:xfrm>
        </p:spPr>
        <p:txBody>
          <a:bodyPr>
            <a:noAutofit/>
          </a:bodyPr>
          <a:lstStyle/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fgUnh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vaxzsth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DevLys 010" pitchFamily="2" charset="0"/>
              </a:rPr>
              <a:t>¼Lisfyax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/;</a:t>
            </a:r>
            <a:r>
              <a:rPr lang="en-US" sz="2800" dirty="0" err="1" smtClean="0">
                <a:latin typeface="DevLys 010" pitchFamily="2" charset="0"/>
              </a:rPr>
              <a:t>ku</a:t>
            </a:r>
            <a:r>
              <a:rPr lang="en-US" sz="2800" dirty="0" smtClean="0">
                <a:latin typeface="DevLys 010" pitchFamily="2" charset="0"/>
              </a:rPr>
              <a:t> j[ksa½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firk@ifr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flysDV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firk@ifr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fgUnh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firk@ifr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vaxzsth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DevLys 010" pitchFamily="2" charset="0"/>
              </a:rPr>
              <a:t>¼Lisfyax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/;</a:t>
            </a:r>
            <a:r>
              <a:rPr lang="en-US" sz="2800" dirty="0" err="1" smtClean="0">
                <a:latin typeface="DevLys 010" pitchFamily="2" charset="0"/>
              </a:rPr>
              <a:t>ku</a:t>
            </a:r>
            <a:r>
              <a:rPr lang="en-US" sz="2800" dirty="0" smtClean="0">
                <a:latin typeface="DevLys 010" pitchFamily="2" charset="0"/>
              </a:rPr>
              <a:t> j[ksa½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marL="465138" lvl="1" indent="-465138">
              <a:buNone/>
            </a:pPr>
            <a:r>
              <a:rPr lang="en-US" sz="3200" dirty="0" smtClean="0">
                <a:latin typeface="DevLys 010" pitchFamily="2" charset="0"/>
              </a:rPr>
              <a:t>7-	</a:t>
            </a:r>
            <a:r>
              <a:rPr lang="en-US" sz="3200" dirty="0" err="1" smtClean="0">
                <a:latin typeface="DevLys 010" pitchFamily="2" charset="0"/>
              </a:rPr>
              <a:t>Mkd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iwjk</a:t>
            </a:r>
            <a:r>
              <a:rPr lang="en-US" sz="3200" dirty="0" smtClean="0">
                <a:latin typeface="DevLys 010" pitchFamily="2" charset="0"/>
              </a:rPr>
              <a:t> irk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200" dirty="0" smtClean="0">
                <a:latin typeface="DevLys 010" pitchFamily="2" charset="0"/>
              </a:rPr>
              <a:t>8-	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ftl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okMZ@xzke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gS</a:t>
            </a:r>
            <a:r>
              <a:rPr lang="en-US" sz="3200" dirty="0" smtClean="0">
                <a:latin typeface="DevLys 010" pitchFamily="2" charset="0"/>
              </a:rPr>
              <a:t>] ml </a:t>
            </a:r>
            <a:r>
              <a:rPr lang="en-US" sz="3200" dirty="0" err="1" smtClean="0">
                <a:latin typeface="DevLys 010" pitchFamily="2" charset="0"/>
              </a:rPr>
              <a:t>okMZ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Øekad@xzke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endParaRPr lang="en-US" sz="3600" dirty="0" smtClean="0">
              <a:latin typeface="DevLys 010" pitchFamily="2" charset="0"/>
            </a:endParaRPr>
          </a:p>
          <a:p>
            <a:pPr marL="465138" lvl="1" indent="-465138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¼Hkkx&amp;1½ &amp;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77200" cy="5334000"/>
          </a:xfrm>
        </p:spPr>
        <p:txBody>
          <a:bodyPr>
            <a:noAutofit/>
          </a:bodyPr>
          <a:lstStyle/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9-	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Hkkx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vuqØekad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10-	 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vuqØekad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11-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12-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firk@ifr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13-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ftl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okMZ@xzke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gS</a:t>
            </a:r>
            <a:r>
              <a:rPr lang="en-US" sz="3200" dirty="0" smtClean="0">
                <a:latin typeface="DevLys 010" pitchFamily="2" charset="0"/>
              </a:rPr>
              <a:t>] ml </a:t>
            </a:r>
            <a:r>
              <a:rPr lang="en-US" sz="3200" dirty="0" err="1" smtClean="0">
                <a:latin typeface="DevLys 010" pitchFamily="2" charset="0"/>
              </a:rPr>
              <a:t>okMZ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Øekad@xzke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14-	 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Hkkx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vuqØekad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15-	 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vuqØekad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  <a:endParaRPr lang="en-US" sz="3600" dirty="0" smtClean="0">
              <a:latin typeface="DevLys 010" pitchFamily="2" charset="0"/>
            </a:endParaRPr>
          </a:p>
          <a:p>
            <a:pPr marL="465138" indent="-465138" algn="just">
              <a:buNone/>
            </a:pPr>
            <a:endParaRPr lang="en-US" sz="36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¼Hkkx&amp;1½ &amp;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305800" cy="55626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16-	</a:t>
            </a:r>
            <a:r>
              <a:rPr lang="en-US" sz="3200" b="1" dirty="0" err="1" smtClean="0">
                <a:latin typeface="DevLys 010" pitchFamily="2" charset="0"/>
              </a:rPr>
              <a:t>uxj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ikfydk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fLFkfr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jktuSfrd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izdkj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p;u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¼jk"Vªh;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jkT;h</a:t>
            </a:r>
            <a:r>
              <a:rPr lang="en-US" sz="3200" dirty="0" smtClean="0">
                <a:latin typeface="DevLys 010" pitchFamily="2" charset="0"/>
              </a:rPr>
              <a:t>;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iathd`r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vFkok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funZyh</a:t>
            </a:r>
            <a:r>
              <a:rPr lang="en-US" sz="3200" dirty="0" smtClean="0">
                <a:latin typeface="DevLys 010" pitchFamily="2" charset="0"/>
              </a:rPr>
              <a:t>;-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17-	 </a:t>
            </a:r>
            <a:r>
              <a:rPr lang="en-US" sz="3200" b="1" dirty="0" err="1" smtClean="0">
                <a:latin typeface="DevLys 010" pitchFamily="2" charset="0"/>
              </a:rPr>
              <a:t>uxj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ikfydk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fLFkfr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jktuSfrd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p;u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¼funZyh;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</a:t>
            </a:r>
            <a:r>
              <a:rPr lang="en-US" sz="3200" dirty="0" err="1" smtClean="0">
                <a:latin typeface="DevLys 010" pitchFamily="2" charset="0"/>
              </a:rPr>
              <a:t>ykxw</a:t>
            </a:r>
            <a:r>
              <a:rPr lang="en-US" sz="3200" dirty="0" smtClean="0">
                <a:latin typeface="DevLys 010" pitchFamily="2" charset="0"/>
              </a:rPr>
              <a:t> ugha½- </a:t>
            </a:r>
            <a:r>
              <a:rPr lang="en-US" sz="3200" dirty="0" err="1" smtClean="0">
                <a:latin typeface="DevLys 010" pitchFamily="2" charset="0"/>
              </a:rPr>
              <a:t>iathd`r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fLFkfr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vafdr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18-	 </a:t>
            </a:r>
            <a:r>
              <a:rPr lang="en-US" sz="3200" b="1" dirty="0" err="1" smtClean="0">
                <a:latin typeface="DevLys 010" pitchFamily="2" charset="0"/>
              </a:rPr>
              <a:t>uxj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ikfydk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fLFkfr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izrhd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fpUg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p;u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¼jktuSfrd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01 </a:t>
            </a:r>
            <a:r>
              <a:rPr lang="en-US" sz="3200" dirty="0" err="1" smtClean="0">
                <a:latin typeface="DevLys 010" pitchFamily="2" charset="0"/>
              </a:rPr>
              <a:t>vkSj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funZyh</a:t>
            </a:r>
            <a:r>
              <a:rPr lang="en-US" sz="3200" dirty="0" smtClean="0">
                <a:latin typeface="DevLys 010" pitchFamily="2" charset="0"/>
              </a:rPr>
              <a:t>; </a:t>
            </a:r>
            <a:r>
              <a:rPr lang="en-US" sz="3200" dirty="0" err="1" smtClean="0">
                <a:latin typeface="DevLys 010" pitchFamily="2" charset="0"/>
              </a:rPr>
              <a:t>vkSj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iathd`r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03 </a:t>
            </a:r>
            <a:r>
              <a:rPr lang="en-US" sz="3200" dirty="0" err="1" smtClean="0">
                <a:latin typeface="DevLys 010" pitchFamily="2" charset="0"/>
              </a:rPr>
              <a:t>izrhd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fpUg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keku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Øe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pqu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ldrs</a:t>
            </a:r>
            <a:r>
              <a:rPr lang="en-US" sz="3200" dirty="0" smtClean="0">
                <a:latin typeface="DevLys 010" pitchFamily="2" charset="0"/>
              </a:rPr>
              <a:t> gS½-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¼Hkkx&amp;1½ &amp;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305800" cy="51816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19-	</a:t>
            </a:r>
            <a:r>
              <a:rPr lang="en-US" sz="3000" dirty="0" err="1" smtClean="0">
                <a:latin typeface="DevLys 010" pitchFamily="2" charset="0"/>
              </a:rPr>
              <a:t>vH;FkhZ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vk;q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20-	</a:t>
            </a:r>
            <a:r>
              <a:rPr lang="en-US" sz="3000" dirty="0" err="1" smtClean="0">
                <a:latin typeface="DevLys 010" pitchFamily="2" charset="0"/>
              </a:rPr>
              <a:t>tkfr@oxZ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p;u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21-	</a:t>
            </a:r>
            <a:r>
              <a:rPr lang="en-US" sz="3000" dirty="0" err="1" smtClean="0">
                <a:latin typeface="DevLys 010" pitchFamily="2" charset="0"/>
              </a:rPr>
              <a:t>tkfr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 ¼vukjf{</a:t>
            </a:r>
            <a:r>
              <a:rPr lang="en-US" sz="3000" dirty="0" err="1" smtClean="0">
                <a:latin typeface="DevLys 010" pitchFamily="2" charset="0"/>
              </a:rPr>
              <a:t>kr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dirty="0" smtClean="0"/>
              <a:t>UR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ykxw</a:t>
            </a:r>
            <a:r>
              <a:rPr lang="en-US" sz="3000" dirty="0" smtClean="0">
                <a:latin typeface="DevLys 010" pitchFamily="2" charset="0"/>
              </a:rPr>
              <a:t> ugha½-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22-	</a:t>
            </a:r>
            <a:r>
              <a:rPr lang="en-US" sz="3000" dirty="0" err="1" smtClean="0">
                <a:latin typeface="DevLys 010" pitchFamily="2" charset="0"/>
              </a:rPr>
              <a:t>lEcaf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ftyk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p;u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 ¼vukjf{</a:t>
            </a:r>
            <a:r>
              <a:rPr lang="en-US" sz="3000" dirty="0" err="1" smtClean="0">
                <a:latin typeface="DevLys 010" pitchFamily="2" charset="0"/>
              </a:rPr>
              <a:t>kr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UR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ykxw</a:t>
            </a:r>
            <a:r>
              <a:rPr lang="en-US" sz="3000" dirty="0" smtClean="0">
                <a:latin typeface="DevLys 010" pitchFamily="2" charset="0"/>
              </a:rPr>
              <a:t> ugha½-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23-	</a:t>
            </a:r>
            <a:r>
              <a:rPr lang="en-US" sz="3000" dirty="0" err="1" smtClean="0">
                <a:latin typeface="DevLys 010" pitchFamily="2" charset="0"/>
              </a:rPr>
              <a:t>fyax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p;u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24-	</a:t>
            </a:r>
            <a:r>
              <a:rPr lang="en-US" sz="3000" dirty="0" err="1" smtClean="0">
                <a:latin typeface="DevLys 010" pitchFamily="2" charset="0"/>
              </a:rPr>
              <a:t>vH;FkhZ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bZesy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vkbZ-Mh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25-	</a:t>
            </a:r>
            <a:r>
              <a:rPr lang="en-US" sz="3000" dirty="0" err="1" smtClean="0">
                <a:latin typeface="DevLys 010" pitchFamily="2" charset="0"/>
              </a:rPr>
              <a:t>izfrHkwfr</a:t>
            </a:r>
            <a:r>
              <a:rPr lang="en-US" sz="3000" dirty="0" smtClean="0">
                <a:latin typeface="DevLys 010" pitchFamily="2" charset="0"/>
              </a:rPr>
              <a:t> fu{</a:t>
            </a:r>
            <a:r>
              <a:rPr lang="en-US" sz="3000" dirty="0" err="1" smtClean="0">
                <a:latin typeface="DevLys 010" pitchFamily="2" charset="0"/>
              </a:rPr>
              <a:t>ksi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jkf'k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26-	</a:t>
            </a:r>
            <a:r>
              <a:rPr lang="en-US" sz="3000" dirty="0" err="1" smtClean="0">
                <a:latin typeface="DevLys 010" pitchFamily="2" charset="0"/>
              </a:rPr>
              <a:t>lso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cVu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nck;sa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27-	</a:t>
            </a:r>
            <a:r>
              <a:rPr lang="en-US" sz="3000" dirty="0" err="1" smtClean="0">
                <a:latin typeface="DevLys 010" pitchFamily="2" charset="0"/>
              </a:rPr>
              <a:t>vc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OLIN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rS;kj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pqdk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dirty="0" smtClean="0"/>
              <a:t>OLIN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vkbZ-Mh</a:t>
            </a:r>
            <a:r>
              <a:rPr lang="en-US" sz="3000" dirty="0" smtClean="0">
                <a:latin typeface="DevLys 010" pitchFamily="2" charset="0"/>
              </a:rPr>
              <a:t>- dh </a:t>
            </a:r>
            <a:r>
              <a:rPr lang="en-US" sz="3000" dirty="0" err="1" smtClean="0">
                <a:latin typeface="DevLys 010" pitchFamily="2" charset="0"/>
              </a:rPr>
              <a:t>tkudkjh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SMS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izkIr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pqdk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gksxk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indent="-465138" algn="just">
              <a:buNone/>
            </a:pPr>
            <a:endParaRPr lang="en-US" sz="36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'</a:t>
            </a:r>
            <a:r>
              <a:rPr lang="en-US" b="1" dirty="0" err="1" smtClean="0">
                <a:latin typeface="DevLys 010" pitchFamily="2" charset="0"/>
              </a:rPr>
              <a:t>kiFki</a:t>
            </a:r>
            <a:r>
              <a:rPr lang="en-US" b="1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Hkjuk</a:t>
            </a:r>
            <a:endParaRPr lang="en-US" b="1" dirty="0" smtClean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077200" cy="4648200"/>
          </a:xfrm>
        </p:spPr>
        <p:txBody>
          <a:bodyPr>
            <a:noAutofit/>
          </a:bodyPr>
          <a:lstStyle/>
          <a:p>
            <a:pPr marL="465138" lvl="1" indent="-465138" algn="ctr">
              <a:buNone/>
            </a:pPr>
            <a:r>
              <a:rPr lang="en-US" sz="3600" b="1" u="sng" dirty="0" err="1" smtClean="0">
                <a:latin typeface="DevLys 010" pitchFamily="2" charset="0"/>
              </a:rPr>
              <a:t>mDRk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tkudkjh</a:t>
            </a:r>
            <a:r>
              <a:rPr lang="en-US" sz="3600" b="1" u="sng" dirty="0" smtClean="0">
                <a:latin typeface="DevLys 010" pitchFamily="2" charset="0"/>
              </a:rPr>
              <a:t> '</a:t>
            </a:r>
            <a:r>
              <a:rPr lang="en-US" sz="3600" b="1" u="sng" dirty="0" err="1" smtClean="0">
                <a:latin typeface="DevLys 010" pitchFamily="2" charset="0"/>
              </a:rPr>
              <a:t>kiFki</a:t>
            </a:r>
            <a:r>
              <a:rPr lang="en-US" sz="3600" b="1" u="sng" dirty="0" smtClean="0">
                <a:latin typeface="DevLys 010" pitchFamily="2" charset="0"/>
              </a:rPr>
              <a:t>= </a:t>
            </a:r>
            <a:r>
              <a:rPr lang="en-US" sz="3600" b="1" u="sng" dirty="0" err="1" smtClean="0">
                <a:latin typeface="DevLys 010" pitchFamily="2" charset="0"/>
              </a:rPr>
              <a:t>ls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feyku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dj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ntZ</a:t>
            </a:r>
            <a:r>
              <a:rPr lang="en-US" sz="3600" b="1" u="sng" dirty="0" smtClean="0">
                <a:latin typeface="DevLys 010" pitchFamily="2" charset="0"/>
              </a:rPr>
              <a:t> dh </a:t>
            </a:r>
            <a:r>
              <a:rPr lang="en-US" sz="3600" b="1" u="sng" dirty="0" err="1" smtClean="0">
                <a:latin typeface="DevLys 010" pitchFamily="2" charset="0"/>
              </a:rPr>
              <a:t>tk;s</a:t>
            </a:r>
            <a:endParaRPr lang="en-US" sz="36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</a:t>
            </a:r>
            <a:r>
              <a:rPr lang="en-US" dirty="0" smtClean="0">
                <a:latin typeface="DevLys 010" pitchFamily="2" charset="0"/>
              </a:rPr>
              <a:t>;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fojfpr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</a:t>
            </a:r>
            <a:r>
              <a:rPr lang="en-US" dirty="0" smtClean="0">
                <a:latin typeface="DevLys 010" pitchFamily="2" charset="0"/>
              </a:rPr>
              <a:t>;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3-</a:t>
            </a:r>
            <a:r>
              <a:rPr lang="en-US" sz="2000" dirty="0" smtClean="0">
                <a:latin typeface="DevLys 010" pitchFamily="2" charset="0"/>
              </a:rPr>
              <a:t>	</a:t>
            </a:r>
            <a:r>
              <a:rPr lang="en-US" dirty="0" smtClean="0">
                <a:latin typeface="DevLys 010" pitchFamily="2" charset="0"/>
              </a:rPr>
              <a:t>fl) </a:t>
            </a:r>
            <a:r>
              <a:rPr lang="en-US" dirty="0" err="1" smtClean="0">
                <a:latin typeface="DevLys 010" pitchFamily="2" charset="0"/>
              </a:rPr>
              <a:t>nks"k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taxe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vkfLr;ksa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ewY</a:t>
            </a:r>
            <a:r>
              <a:rPr lang="en-US" dirty="0" smtClean="0">
                <a:latin typeface="DevLys 010" pitchFamily="2" charset="0"/>
              </a:rPr>
              <a:t>; ¼:Ik;s esa½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60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'</a:t>
            </a:r>
            <a:r>
              <a:rPr lang="en-US" b="1" dirty="0" err="1" smtClean="0">
                <a:latin typeface="DevLys 010" pitchFamily="2" charset="0"/>
              </a:rPr>
              <a:t>kiFki</a:t>
            </a:r>
            <a:r>
              <a:rPr lang="en-US" b="1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Hkjuk</a:t>
            </a:r>
            <a:endParaRPr lang="en-US" b="1" dirty="0" smtClean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077200" cy="4648200"/>
          </a:xfrm>
        </p:spPr>
        <p:txBody>
          <a:bodyPr>
            <a:noAutofit/>
          </a:bodyPr>
          <a:lstStyle/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LFkkoj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vkfLr;ksa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ewY</a:t>
            </a:r>
            <a:r>
              <a:rPr lang="en-US" dirty="0" smtClean="0">
                <a:latin typeface="DevLys 010" pitchFamily="2" charset="0"/>
              </a:rPr>
              <a:t>; ¼:Ik;s esa½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ljdkjh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kks</a:t>
            </a:r>
            <a:r>
              <a:rPr lang="en-US" dirty="0" smtClean="0">
                <a:latin typeface="DevLys 010" pitchFamily="2" charset="0"/>
              </a:rPr>
              <a:t>/;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7-	</a:t>
            </a:r>
            <a:r>
              <a:rPr lang="en-US" dirty="0" err="1" smtClean="0">
                <a:latin typeface="DevLys 010" pitchFamily="2" charset="0"/>
              </a:rPr>
              <a:t>cSafdax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_.k dh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dirty="0" err="1" smtClean="0">
                <a:latin typeface="DevLys 010" pitchFamily="2" charset="0"/>
              </a:rPr>
              <a:t>mPpre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kf.kd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vgZrk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9-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o`fRr</a:t>
            </a:r>
            <a:r>
              <a:rPr lang="en-US" dirty="0" smtClean="0">
                <a:latin typeface="DevLys 010" pitchFamily="2" charset="0"/>
              </a:rPr>
              <a:t> ;k mi </a:t>
            </a:r>
            <a:r>
              <a:rPr lang="en-US" dirty="0" err="1" smtClean="0">
                <a:latin typeface="DevLys 010" pitchFamily="2" charset="0"/>
              </a:rPr>
              <a:t>thfodk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C;kSjk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10-	</a:t>
            </a:r>
            <a:r>
              <a:rPr lang="en-US" dirty="0" err="1" smtClean="0">
                <a:latin typeface="DevLys 010" pitchFamily="2" charset="0"/>
              </a:rPr>
              <a:t>lso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nck;sa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11-	</a:t>
            </a:r>
            <a:r>
              <a:rPr lang="en-US" b="1" dirty="0" smtClean="0">
                <a:latin typeface="DevLys 010" pitchFamily="2" charset="0"/>
              </a:rPr>
              <a:t>;fn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pkgrs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cVu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nck;sa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sz="60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¼vkWi'kuy½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4648200"/>
          </a:xfrm>
        </p:spPr>
        <p:txBody>
          <a:bodyPr>
            <a:noAutofit/>
          </a:bodyPr>
          <a:lstStyle/>
          <a:p>
            <a:pPr marL="0" indent="465138" algn="just">
              <a:buNone/>
            </a:pPr>
            <a:r>
              <a:rPr lang="en-US" dirty="0" err="1" smtClean="0">
                <a:latin typeface="DevLys 010" pitchFamily="2" charset="0"/>
              </a:rPr>
              <a:t>egRoiw.kZ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bPNkuqlkj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feykdj</a:t>
            </a:r>
            <a:r>
              <a:rPr lang="en-US" dirty="0" smtClean="0">
                <a:latin typeface="DevLys 010" pitchFamily="2" charset="0"/>
              </a:rPr>
              <a:t> 07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lqfo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mDRk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fQj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1-	'</a:t>
            </a:r>
            <a:r>
              <a:rPr lang="en-US" sz="3600" dirty="0" err="1" smtClean="0">
                <a:latin typeface="DevLys 010" pitchFamily="2" charset="0"/>
              </a:rPr>
              <a:t>kiFki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b="1" dirty="0" err="1" smtClean="0">
                <a:latin typeface="DevLys 010" pitchFamily="2" charset="0"/>
              </a:rPr>
              <a:t>dsoy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fLFkfr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iz:Ik&amp;8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¼ykxw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dsoy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fLFkfr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iz:Ik&amp;9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¼ykxw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¼vkWi'kuy½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839200" cy="46482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dirty="0" err="1" smtClean="0">
                <a:latin typeface="DevLys 010" pitchFamily="2" charset="0"/>
              </a:rPr>
              <a:t>tkfr</a:t>
            </a:r>
            <a:r>
              <a:rPr lang="en-US" sz="3600" dirty="0" smtClean="0">
                <a:latin typeface="DevLys 010" pitchFamily="2" charset="0"/>
              </a:rPr>
              <a:t> izek.ki=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¼ykxw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izfrHkwfr</a:t>
            </a:r>
            <a:r>
              <a:rPr lang="en-US" sz="3600" dirty="0" smtClean="0">
                <a:latin typeface="DevLys 010" pitchFamily="2" charset="0"/>
              </a:rPr>
              <a:t> fu{</a:t>
            </a:r>
            <a:r>
              <a:rPr lang="en-US" sz="3600" dirty="0" err="1" smtClean="0">
                <a:latin typeface="DevLys 010" pitchFamily="2" charset="0"/>
              </a:rPr>
              <a:t>ksi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jkf'k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tek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jlhn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ikliksV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lkbZt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QksVksxzkQ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¼vH;FkhZ dk½-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7-	ifjf'k"V&amp;1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8-	</a:t>
            </a:r>
            <a:r>
              <a:rPr lang="en-US" sz="3600" dirty="0" err="1" smtClean="0">
                <a:latin typeface="DevLys 010" pitchFamily="2" charset="0"/>
              </a:rPr>
              <a:t>lso</a:t>
            </a:r>
            <a:r>
              <a:rPr lang="en-US" sz="3600" dirty="0" smtClean="0">
                <a:latin typeface="DevLys 010" pitchFamily="2" charset="0"/>
              </a:rPr>
              <a:t> ,.M </a:t>
            </a:r>
            <a:r>
              <a:rPr lang="en-US" sz="3600" dirty="0" err="1" smtClean="0">
                <a:latin typeface="DevLys 010" pitchFamily="2" charset="0"/>
              </a:rPr>
              <a:t>fQfu'k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ist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igq¡ps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OLIN</a:t>
            </a:r>
            <a:r>
              <a:rPr lang="en-US" dirty="0" smtClean="0"/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ckn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382000" cy="5105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fudkydj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vko';drkuqlkj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dirty="0" err="1" smtClean="0">
                <a:latin typeface="DevLys 010" pitchFamily="2" charset="0"/>
              </a:rPr>
              <a:t>vc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latin typeface="DevLys 010" pitchFamily="2" charset="0"/>
              </a:rPr>
              <a:t>4- </a:t>
            </a:r>
            <a:r>
              <a:rPr lang="en-US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jftLVMZ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OTP </a:t>
            </a:r>
            <a:r>
              <a:rPr lang="en-US" sz="3600" dirty="0" err="1" smtClean="0">
                <a:latin typeface="DevLys 010" pitchFamily="2" charset="0"/>
              </a:rPr>
              <a:t>vk;k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mls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osfjQkbZ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7-	</a:t>
            </a:r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vkidks</a:t>
            </a:r>
            <a:r>
              <a:rPr lang="en-US" sz="3600" dirty="0" smtClean="0">
                <a:latin typeface="DevLys 010" pitchFamily="2" charset="0"/>
              </a:rPr>
              <a:t> ,d</a:t>
            </a:r>
            <a:r>
              <a:rPr lang="en-US" dirty="0" smtClean="0"/>
              <a:t> SMS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4000" dirty="0" smtClean="0">
                <a:latin typeface="DevLys 010" pitchFamily="2" charset="0"/>
              </a:rPr>
              <a:t>9-	</a:t>
            </a:r>
            <a:r>
              <a:rPr lang="en-US" sz="3600" dirty="0" smtClean="0"/>
              <a:t>OLIN</a:t>
            </a:r>
            <a:r>
              <a:rPr lang="en-US" dirty="0" smtClean="0"/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QkbZuy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fizUVvkÅV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fudkys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iznk</a:t>
            </a:r>
            <a:r>
              <a:rPr lang="en-US" sz="4000" dirty="0" smtClean="0">
                <a:latin typeface="DevLys 010" pitchFamily="2" charset="0"/>
              </a:rPr>
              <a:t>; </a:t>
            </a:r>
            <a:r>
              <a:rPr lang="en-US" sz="4000" dirty="0" err="1" smtClean="0">
                <a:latin typeface="DevLys 010" pitchFamily="2" charset="0"/>
              </a:rPr>
              <a:t>djsa</a:t>
            </a:r>
            <a:r>
              <a:rPr lang="en-US" sz="4000" dirty="0" smtClean="0">
                <a:latin typeface="DevLys 010" pitchFamily="2" charset="0"/>
              </a:rPr>
              <a:t>-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4000" dirty="0" smtClean="0">
                <a:latin typeface="DevLys 010" pitchFamily="2" charset="0"/>
              </a:rPr>
              <a:t>10-</a:t>
            </a:r>
            <a:r>
              <a:rPr lang="en-US" sz="8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pSdfyLV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vuqlkj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iwfrZ;k</a:t>
            </a:r>
            <a:r>
              <a:rPr lang="en-US" sz="4000" dirty="0" smtClean="0">
                <a:latin typeface="DevLys 010" pitchFamily="2" charset="0"/>
              </a:rPr>
              <a:t>¡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rFkk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nLrkost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layXu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fjVfuZax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vkWfQlj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le{k fu/</a:t>
            </a:r>
            <a:r>
              <a:rPr lang="en-US" sz="4000" dirty="0" err="1" smtClean="0">
                <a:latin typeface="DevLys 010" pitchFamily="2" charset="0"/>
              </a:rPr>
              <a:t>kkZfjr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le;kof</a:t>
            </a:r>
            <a:r>
              <a:rPr lang="en-US" sz="4000" dirty="0" smtClean="0">
                <a:latin typeface="DevLys 010" pitchFamily="2" charset="0"/>
              </a:rPr>
              <a:t>/k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mifLFkr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tek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djkdj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ikorh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izkIr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gsrq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funsZf'kr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djsa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DevLys 010" pitchFamily="2" charset="0"/>
              </a:rPr>
              <a:t>f}</a:t>
            </a:r>
            <a:r>
              <a:rPr lang="en-US" b="1" dirty="0" err="1" smtClean="0">
                <a:latin typeface="DevLys 010" pitchFamily="2" charset="0"/>
              </a:rPr>
              <a:t>rh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Hkjuk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1-	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Hkjh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tkudkfj;k</a:t>
            </a:r>
            <a:r>
              <a:rPr lang="en-US" dirty="0" smtClean="0">
                <a:latin typeface="DevLys 010" pitchFamily="2" charset="0"/>
              </a:rPr>
              <a:t>¡ ¼izLrkod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NksM+dj½ </a:t>
            </a:r>
            <a:r>
              <a:rPr lang="en-US" dirty="0" err="1" smtClean="0">
                <a:latin typeface="DevLys 010" pitchFamily="2" charset="0"/>
              </a:rPr>
              <a:t>Lor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iznf'kZRk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gkasxh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tkudkfj;k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Hkjsa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lso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nck;sa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5-	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sz="3000" dirty="0" smtClean="0"/>
              <a:t>SMS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vkbZ-Mh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vc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tkdj</a:t>
            </a:r>
            <a:r>
              <a:rPr lang="en-US" dirty="0" smtClean="0">
                <a:latin typeface="DevLys 010" pitchFamily="2" charset="0"/>
              </a:rPr>
              <a:t> 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lq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fizUVvkÅV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dk;Zokfg;k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000" dirty="0" smtClean="0"/>
              <a:t>OLIN</a:t>
            </a:r>
            <a:r>
              <a:rPr lang="en-US" dirty="0" smtClean="0"/>
              <a:t> </a:t>
            </a:r>
            <a:r>
              <a:rPr lang="en-US" dirty="0" smtClean="0">
                <a:latin typeface="DevLys 010" pitchFamily="2" charset="0"/>
              </a:rPr>
              <a:t>dh </a:t>
            </a:r>
            <a:r>
              <a:rPr lang="en-US" dirty="0" err="1" smtClean="0">
                <a:latin typeface="DevLys 010" pitchFamily="2" charset="0"/>
              </a:rPr>
              <a:t>Hkkafr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ctr">
              <a:buNone/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latin typeface="DevLys 010" pitchFamily="2" charset="0"/>
              </a:rPr>
              <a:t>/</a:t>
            </a:r>
            <a:r>
              <a:rPr lang="en-US" sz="16600" b="1" dirty="0" err="1" smtClean="0">
                <a:latin typeface="DevLys 010" pitchFamily="2" charset="0"/>
              </a:rPr>
              <a:t>kU;okn</a:t>
            </a:r>
            <a:endParaRPr lang="en-US" sz="166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1481</Words>
  <Application>Microsoft Office PowerPoint</Application>
  <PresentationFormat>On-screen Show (4:3)</PresentationFormat>
  <Paragraphs>248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 vkWuykbZu ukefunsZ'ku  (OLIN)   izf'k{k.k lEHkkfor vH;fFkZ;ksa ds fy,  ¼uoEcj &amp; fnlEcj 2017½   </vt:lpstr>
      <vt:lpstr>izkOk/kku</vt:lpstr>
      <vt:lpstr>Concept</vt:lpstr>
      <vt:lpstr>OLIN &amp; YkkHk</vt:lpstr>
      <vt:lpstr>OLIN &amp; YkkHk</vt:lpstr>
      <vt:lpstr>;wtj vdkÅ¡V ij vH;FkhZ dks  izkIr gksus okys fu;e vkSj funsZ'k </vt:lpstr>
      <vt:lpstr>;wtj vdkÅ¡V ij vH;FkhZ dks  izkIr gksus okyh fo'ks"k tkudkfj;k¡</vt:lpstr>
      <vt:lpstr>OLIN dgk¡ fd;k tk ldsxk</vt:lpstr>
      <vt:lpstr>lqfo/kk dsUnz </vt:lpstr>
      <vt:lpstr>lqfo/kk dsUnz ij OLIN djus ds fy, vko';drk,¡</vt:lpstr>
      <vt:lpstr>RO dk;kZy; lqfo/kk dsUnz</vt:lpstr>
      <vt:lpstr>e/;izns'k vkWuykbZu fd;ksLd vkSj yksdlsok dsUnzksa ij lqfo/kk dsUnz</vt:lpstr>
      <vt:lpstr>izf'k{k.k O;oLFkk</vt:lpstr>
      <vt:lpstr>vH;FkhZ }kjk dh tkus okyh dk;Zokgh vkWuykbZu</vt:lpstr>
      <vt:lpstr>vH;FkhZ }kjk dh tkus okyh dk;Zokgh  vkWQykbZu</vt:lpstr>
      <vt:lpstr>vH;FkhZ iathdj.k</vt:lpstr>
      <vt:lpstr>vH;FkhZ ykWfxu</vt:lpstr>
      <vt:lpstr>OLIN  rS;kj djus ds fy,  vko';d nLrkost vkSj tkudkjh</vt:lpstr>
      <vt:lpstr>viyksM fd;s tkus okys nLrkost ¼LoSfPNd½</vt:lpstr>
      <vt:lpstr>ukefunsZ'ku ¼OLIN½ rS;kj djuk</vt:lpstr>
      <vt:lpstr>QkbZuy fizUVvkWÅV</vt:lpstr>
      <vt:lpstr>QkbZuy fizUVvkWÅV esa dh tkus okyh izfof"V;k¡</vt:lpstr>
      <vt:lpstr>QkbZuy fizUVvkWÅV ds lkFk  layXu fd;s tkus okys nLrkost</vt:lpstr>
      <vt:lpstr>QkbZuy fizUVvkWÅV dks tek djuk</vt:lpstr>
      <vt:lpstr>vkWuykbZu ukefunsZ'ku  ¼OLIN½  Step by Step </vt:lpstr>
      <vt:lpstr>vH;FkhZ iathdj.k &amp; 1</vt:lpstr>
      <vt:lpstr>vH;FkhZ iathdj.k &amp; 2</vt:lpstr>
      <vt:lpstr>vH;FkhZ ykWfxu &amp; 1</vt:lpstr>
      <vt:lpstr>ukefunsZ'ku izfØ;k ¼Hkkx&amp;1½ &amp; 1</vt:lpstr>
      <vt:lpstr>ukefunsZ'ku izfØ;k ¼Hkkx&amp;1½ &amp; 2</vt:lpstr>
      <vt:lpstr>ukefunsZ'ku izfØ;k ¼Hkkx&amp;1½ &amp; 3</vt:lpstr>
      <vt:lpstr>ukefunsZ'ku izfØ;k ¼Hkkx&amp;1½ &amp; 4</vt:lpstr>
      <vt:lpstr>ukefunsZ'ku izfØ;k ¼Hkkx&amp;2½  'kiFki= dh egRoiw.kZ dh tkudkjh Hkjuk</vt:lpstr>
      <vt:lpstr>ukefunsZ'ku izfØ;k ¼Hkkx&amp;2½  'kiFki= dh egRoiw.kZ dh tkudkjh Hkjuk</vt:lpstr>
      <vt:lpstr>ukefunsZ'ku izfØ;k ¼Hkkx&amp;2½  egRoiw.kZ nLrkost dks viyksM djuk ¼vkWi'kuy½</vt:lpstr>
      <vt:lpstr>ukefunsZ'ku izfØ;k ¼Hkkx&amp;2½  egRoiw.kZ nLrkost dks viyksM djuk ¼vkWi'kuy½</vt:lpstr>
      <vt:lpstr>OLIN rS;kj gksus ds ckn dh dk;Zokfg;k¡</vt:lpstr>
      <vt:lpstr>Slide 38</vt:lpstr>
      <vt:lpstr>f}rh; ukefunsZ'ku Hkjuk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vkWuykbZu ukefunsZ'ku  (OLIN)  izf'k{k.k twu 2017</dc:title>
  <dc:creator>deepak sir</dc:creator>
  <cp:lastModifiedBy>deepak sir</cp:lastModifiedBy>
  <cp:revision>33</cp:revision>
  <dcterms:created xsi:type="dcterms:W3CDTF">2017-06-03T06:43:01Z</dcterms:created>
  <dcterms:modified xsi:type="dcterms:W3CDTF">2017-12-01T10:40:57Z</dcterms:modified>
</cp:coreProperties>
</file>